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4" r:id="rId1"/>
  </p:sldMasterIdLst>
  <p:notesMasterIdLst>
    <p:notesMasterId r:id="rId14"/>
  </p:notesMasterIdLst>
  <p:handoutMasterIdLst>
    <p:handoutMasterId r:id="rId15"/>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7315200" cy="9601200"/>
  <p:defaultTex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90651C3A-4460-11DB-9652-00E08161165F}"/>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7" d="100"/>
          <a:sy n="107" d="100"/>
        </p:scale>
        <p:origin x="-594" y="-8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79425"/>
          </a:xfrm>
          <a:prstGeom prst="rect">
            <a:avLst/>
          </a:prstGeom>
        </p:spPr>
        <p:txBody>
          <a:bodyPr vert="horz" lIns="91440" tIns="45720" rIns="91440" bIns="45720" rtlCol="0"/>
          <a:lstStyle>
            <a:lvl1pPr algn="l">
              <a:defRPr sz="1200"/>
            </a:lvl1pPr>
          </a:lstStyle>
          <a:p>
            <a:endParaRPr lang="en-NZ"/>
          </a:p>
        </p:txBody>
      </p:sp>
      <p:sp>
        <p:nvSpPr>
          <p:cNvPr id="3" name="Date Placeholder 2"/>
          <p:cNvSpPr>
            <a:spLocks noGrp="1"/>
          </p:cNvSpPr>
          <p:nvPr>
            <p:ph type="dt" sz="quarter" idx="1"/>
          </p:nvPr>
        </p:nvSpPr>
        <p:spPr>
          <a:xfrm>
            <a:off x="4143375" y="0"/>
            <a:ext cx="3170238" cy="479425"/>
          </a:xfrm>
          <a:prstGeom prst="rect">
            <a:avLst/>
          </a:prstGeom>
        </p:spPr>
        <p:txBody>
          <a:bodyPr vert="horz" lIns="91440" tIns="45720" rIns="91440" bIns="45720" rtlCol="0"/>
          <a:lstStyle>
            <a:lvl1pPr algn="r">
              <a:defRPr sz="1200"/>
            </a:lvl1pPr>
          </a:lstStyle>
          <a:p>
            <a:endParaRPr lang="en-NZ"/>
          </a:p>
        </p:txBody>
      </p:sp>
      <p:sp>
        <p:nvSpPr>
          <p:cNvPr id="4" name="Footer Placeholder 3"/>
          <p:cNvSpPr>
            <a:spLocks noGrp="1"/>
          </p:cNvSpPr>
          <p:nvPr>
            <p:ph type="ftr" sz="quarter" idx="2"/>
          </p:nvPr>
        </p:nvSpPr>
        <p:spPr>
          <a:xfrm>
            <a:off x="0" y="9120188"/>
            <a:ext cx="3170238" cy="479425"/>
          </a:xfrm>
          <a:prstGeom prst="rect">
            <a:avLst/>
          </a:prstGeom>
        </p:spPr>
        <p:txBody>
          <a:bodyPr vert="horz" lIns="91440" tIns="45720" rIns="91440" bIns="45720" rtlCol="0" anchor="b"/>
          <a:lstStyle>
            <a:lvl1pPr algn="l">
              <a:defRPr sz="1200"/>
            </a:lvl1pPr>
          </a:lstStyle>
          <a:p>
            <a:endParaRPr lang="en-NZ"/>
          </a:p>
        </p:txBody>
      </p:sp>
      <p:sp>
        <p:nvSpPr>
          <p:cNvPr id="5" name="Slide Number Placeholder 4"/>
          <p:cNvSpPr>
            <a:spLocks noGrp="1"/>
          </p:cNvSpPr>
          <p:nvPr>
            <p:ph type="sldNum" sz="quarter" idx="3"/>
          </p:nvPr>
        </p:nvSpPr>
        <p:spPr>
          <a:xfrm>
            <a:off x="4143375" y="9120188"/>
            <a:ext cx="3170238" cy="479425"/>
          </a:xfrm>
          <a:prstGeom prst="rect">
            <a:avLst/>
          </a:prstGeom>
        </p:spPr>
        <p:txBody>
          <a:bodyPr vert="horz" lIns="91440" tIns="45720" rIns="91440" bIns="45720" rtlCol="0" anchor="b"/>
          <a:lstStyle>
            <a:lvl1pPr algn="r">
              <a:defRPr sz="1200"/>
            </a:lvl1pPr>
          </a:lstStyle>
          <a:p>
            <a:fld id="{97EF523B-FAFB-4E57-A691-22C62CAF67A4}" type="slidenum">
              <a:rPr lang="en-NZ" smtClean="0"/>
              <a:t>‹#›</a:t>
            </a:fld>
            <a:endParaRPr lang="en-NZ"/>
          </a:p>
        </p:txBody>
      </p:sp>
    </p:spTree>
    <p:extLst>
      <p:ext uri="{BB962C8B-B14F-4D97-AF65-F5344CB8AC3E}">
        <p14:creationId xmlns:p14="http://schemas.microsoft.com/office/powerpoint/2010/main" val="2361859144"/>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1"/>
        <p:cNvGrpSpPr/>
        <p:nvPr/>
      </p:nvGrpSpPr>
      <p:grpSpPr>
        <a:xfrm>
          <a:off x="0" y="0"/>
          <a:ext cx="0" cy="0"/>
          <a:chOff x="0" y="0"/>
          <a:chExt cx="0" cy="0"/>
        </a:xfrm>
      </p:grpSpPr>
      <p:sp>
        <p:nvSpPr>
          <p:cNvPr id="2" name="Shape 2"/>
          <p:cNvSpPr>
            <a:spLocks noGrp="1" noRot="1" noChangeAspect="1"/>
          </p:cNvSpPr>
          <p:nvPr>
            <p:ph type="sldImg" idx="2"/>
          </p:nvPr>
        </p:nvSpPr>
        <p:spPr>
          <a:xfrm>
            <a:off x="457200" y="720725"/>
            <a:ext cx="6400800" cy="36004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3" name="Shape 3"/>
          <p:cNvSpPr txBox="1">
            <a:spLocks noGrp="1"/>
          </p:cNvSpPr>
          <p:nvPr>
            <p:ph type="body" idx="1"/>
          </p:nvPr>
        </p:nvSpPr>
        <p:spPr>
          <a:xfrm>
            <a:off x="731521" y="4560570"/>
            <a:ext cx="5852159" cy="4320540"/>
          </a:xfrm>
          <a:prstGeom prst="rect">
            <a:avLst/>
          </a:prstGeom>
          <a:noFill/>
          <a:ln>
            <a:noFill/>
          </a:ln>
        </p:spPr>
        <p:txBody>
          <a:bodyPr lIns="96645" tIns="96645" rIns="96645" bIns="96645" anchor="t" anchorCtr="0"/>
          <a:lstStyle>
            <a:lvl1pPr>
              <a:spcBef>
                <a:spcPts val="0"/>
              </a:spcBef>
              <a:defRPr sz="1100"/>
            </a:lvl1pPr>
            <a:lvl2pPr>
              <a:spcBef>
                <a:spcPts val="0"/>
              </a:spcBef>
              <a:defRPr sz="1100"/>
            </a:lvl2pPr>
            <a:lvl3pPr>
              <a:spcBef>
                <a:spcPts val="0"/>
              </a:spcBef>
              <a:defRPr sz="1100"/>
            </a:lvl3pPr>
            <a:lvl4pPr>
              <a:spcBef>
                <a:spcPts val="0"/>
              </a:spcBef>
              <a:defRPr sz="1100"/>
            </a:lvl4pPr>
            <a:lvl5pPr>
              <a:spcBef>
                <a:spcPts val="0"/>
              </a:spcBef>
              <a:defRPr sz="1100"/>
            </a:lvl5pPr>
            <a:lvl6pPr>
              <a:spcBef>
                <a:spcPts val="0"/>
              </a:spcBef>
              <a:defRPr sz="1100"/>
            </a:lvl6pPr>
            <a:lvl7pPr>
              <a:spcBef>
                <a:spcPts val="0"/>
              </a:spcBef>
              <a:defRPr sz="1100"/>
            </a:lvl7pPr>
            <a:lvl8pPr>
              <a:spcBef>
                <a:spcPts val="0"/>
              </a:spcBef>
              <a:defRPr sz="1100"/>
            </a:lvl8pPr>
            <a:lvl9pPr>
              <a:spcBef>
                <a:spcPts val="0"/>
              </a:spcBef>
              <a:defRPr sz="1100"/>
            </a:lvl9pPr>
          </a:lstStyle>
          <a:p>
            <a:endParaRPr/>
          </a:p>
        </p:txBody>
      </p:sp>
    </p:spTree>
    <p:extLst>
      <p:ext uri="{BB962C8B-B14F-4D97-AF65-F5344CB8AC3E}">
        <p14:creationId xmlns:p14="http://schemas.microsoft.com/office/powerpoint/2010/main" val="1336572595"/>
      </p:ext>
    </p:extLst>
  </p:cSld>
  <p:clrMap bg1="lt1" tx1="dk1" bg2="dk2" tx2="lt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p:cNvGrpSpPr/>
        <p:nvPr/>
      </p:nvGrpSpPr>
      <p:grpSpPr>
        <a:xfrm>
          <a:off x="0" y="0"/>
          <a:ext cx="0" cy="0"/>
          <a:chOff x="0" y="0"/>
          <a:chExt cx="0" cy="0"/>
        </a:xfrm>
      </p:grpSpPr>
      <p:sp>
        <p:nvSpPr>
          <p:cNvPr id="142" name="Shape 142"/>
          <p:cNvSpPr txBox="1">
            <a:spLocks noGrp="1"/>
          </p:cNvSpPr>
          <p:nvPr>
            <p:ph type="body" idx="1"/>
          </p:nvPr>
        </p:nvSpPr>
        <p:spPr>
          <a:xfrm>
            <a:off x="731521" y="4560570"/>
            <a:ext cx="5852159" cy="4320540"/>
          </a:xfrm>
          <a:prstGeom prst="rect">
            <a:avLst/>
          </a:prstGeom>
        </p:spPr>
        <p:txBody>
          <a:bodyPr lIns="96645" tIns="96645" rIns="96645" bIns="96645" anchor="ctr" anchorCtr="0">
            <a:noAutofit/>
          </a:bodyPr>
          <a:lstStyle/>
          <a:p>
            <a:endParaRPr/>
          </a:p>
        </p:txBody>
      </p:sp>
      <p:sp>
        <p:nvSpPr>
          <p:cNvPr id="143" name="Shape 143"/>
          <p:cNvSpPr>
            <a:spLocks noGrp="1" noRot="1" noChangeAspect="1"/>
          </p:cNvSpPr>
          <p:nvPr>
            <p:ph type="sldImg" idx="2"/>
          </p:nvPr>
        </p:nvSpPr>
        <p:spPr>
          <a:xfrm>
            <a:off x="457200" y="720725"/>
            <a:ext cx="6400800" cy="36004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extLst>
      <p:ext uri="{BB962C8B-B14F-4D97-AF65-F5344CB8AC3E}">
        <p14:creationId xmlns:p14="http://schemas.microsoft.com/office/powerpoint/2010/main" val="199838793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6"/>
        <p:cNvGrpSpPr/>
        <p:nvPr/>
      </p:nvGrpSpPr>
      <p:grpSpPr>
        <a:xfrm>
          <a:off x="0" y="0"/>
          <a:ext cx="0" cy="0"/>
          <a:chOff x="0" y="0"/>
          <a:chExt cx="0" cy="0"/>
        </a:xfrm>
      </p:grpSpPr>
      <p:sp>
        <p:nvSpPr>
          <p:cNvPr id="197" name="Shape 197"/>
          <p:cNvSpPr>
            <a:spLocks noGrp="1" noRot="1" noChangeAspect="1"/>
          </p:cNvSpPr>
          <p:nvPr>
            <p:ph type="sldImg" idx="2"/>
          </p:nvPr>
        </p:nvSpPr>
        <p:spPr>
          <a:xfrm>
            <a:off x="457200" y="720725"/>
            <a:ext cx="6400800" cy="36004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98" name="Shape 198"/>
          <p:cNvSpPr txBox="1">
            <a:spLocks noGrp="1"/>
          </p:cNvSpPr>
          <p:nvPr>
            <p:ph type="body" idx="1"/>
          </p:nvPr>
        </p:nvSpPr>
        <p:spPr>
          <a:xfrm>
            <a:off x="731521" y="4560570"/>
            <a:ext cx="5852159" cy="4320540"/>
          </a:xfrm>
          <a:prstGeom prst="rect">
            <a:avLst/>
          </a:prstGeom>
        </p:spPr>
        <p:txBody>
          <a:bodyPr lIns="96645" tIns="96645" rIns="96645" bIns="96645" anchor="t" anchorCtr="0">
            <a:noAutofit/>
          </a:bodyPr>
          <a:lstStyle/>
          <a:p>
            <a:endParaRPr lang="en-US" dirty="0">
              <a:solidFill>
                <a:schemeClr val="dk1"/>
              </a:solidFill>
            </a:endParaRPr>
          </a:p>
        </p:txBody>
      </p:sp>
    </p:spTree>
    <p:extLst>
      <p:ext uri="{BB962C8B-B14F-4D97-AF65-F5344CB8AC3E}">
        <p14:creationId xmlns:p14="http://schemas.microsoft.com/office/powerpoint/2010/main" val="54781793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2"/>
        <p:cNvGrpSpPr/>
        <p:nvPr/>
      </p:nvGrpSpPr>
      <p:grpSpPr>
        <a:xfrm>
          <a:off x="0" y="0"/>
          <a:ext cx="0" cy="0"/>
          <a:chOff x="0" y="0"/>
          <a:chExt cx="0" cy="0"/>
        </a:xfrm>
      </p:grpSpPr>
      <p:sp>
        <p:nvSpPr>
          <p:cNvPr id="203" name="Shape 203"/>
          <p:cNvSpPr txBox="1">
            <a:spLocks noGrp="1"/>
          </p:cNvSpPr>
          <p:nvPr>
            <p:ph type="body" idx="1"/>
          </p:nvPr>
        </p:nvSpPr>
        <p:spPr>
          <a:xfrm>
            <a:off x="731521" y="4560570"/>
            <a:ext cx="5852159" cy="4320540"/>
          </a:xfrm>
          <a:prstGeom prst="rect">
            <a:avLst/>
          </a:prstGeom>
        </p:spPr>
        <p:txBody>
          <a:bodyPr lIns="96645" tIns="96645" rIns="96645" bIns="96645" anchor="ctr" anchorCtr="0">
            <a:noAutofit/>
          </a:bodyPr>
          <a:lstStyle/>
          <a:p>
            <a:endParaRPr/>
          </a:p>
        </p:txBody>
      </p:sp>
      <p:sp>
        <p:nvSpPr>
          <p:cNvPr id="204" name="Shape 204"/>
          <p:cNvSpPr>
            <a:spLocks noGrp="1" noRot="1" noChangeAspect="1"/>
          </p:cNvSpPr>
          <p:nvPr>
            <p:ph type="sldImg" idx="2"/>
          </p:nvPr>
        </p:nvSpPr>
        <p:spPr>
          <a:xfrm>
            <a:off x="457200" y="720725"/>
            <a:ext cx="6400800" cy="36004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extLst>
      <p:ext uri="{BB962C8B-B14F-4D97-AF65-F5344CB8AC3E}">
        <p14:creationId xmlns:p14="http://schemas.microsoft.com/office/powerpoint/2010/main" val="39963303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8"/>
        <p:cNvGrpSpPr/>
        <p:nvPr/>
      </p:nvGrpSpPr>
      <p:grpSpPr>
        <a:xfrm>
          <a:off x="0" y="0"/>
          <a:ext cx="0" cy="0"/>
          <a:chOff x="0" y="0"/>
          <a:chExt cx="0" cy="0"/>
        </a:xfrm>
      </p:grpSpPr>
      <p:sp>
        <p:nvSpPr>
          <p:cNvPr id="209" name="Shape 209"/>
          <p:cNvSpPr txBox="1">
            <a:spLocks noGrp="1"/>
          </p:cNvSpPr>
          <p:nvPr>
            <p:ph type="body" idx="1"/>
          </p:nvPr>
        </p:nvSpPr>
        <p:spPr>
          <a:xfrm>
            <a:off x="731521" y="4560570"/>
            <a:ext cx="5852159" cy="4320540"/>
          </a:xfrm>
          <a:prstGeom prst="rect">
            <a:avLst/>
          </a:prstGeom>
        </p:spPr>
        <p:txBody>
          <a:bodyPr lIns="96645" tIns="96645" rIns="96645" bIns="96645" anchor="ctr" anchorCtr="0">
            <a:noAutofit/>
          </a:bodyPr>
          <a:lstStyle/>
          <a:p>
            <a:endParaRPr/>
          </a:p>
        </p:txBody>
      </p:sp>
      <p:sp>
        <p:nvSpPr>
          <p:cNvPr id="210" name="Shape 210"/>
          <p:cNvSpPr>
            <a:spLocks noGrp="1" noRot="1" noChangeAspect="1"/>
          </p:cNvSpPr>
          <p:nvPr>
            <p:ph type="sldImg" idx="2"/>
          </p:nvPr>
        </p:nvSpPr>
        <p:spPr>
          <a:xfrm>
            <a:off x="457200" y="720725"/>
            <a:ext cx="6400800" cy="36004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extLst>
      <p:ext uri="{BB962C8B-B14F-4D97-AF65-F5344CB8AC3E}">
        <p14:creationId xmlns:p14="http://schemas.microsoft.com/office/powerpoint/2010/main" val="11519373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8"/>
        <p:cNvGrpSpPr/>
        <p:nvPr/>
      </p:nvGrpSpPr>
      <p:grpSpPr>
        <a:xfrm>
          <a:off x="0" y="0"/>
          <a:ext cx="0" cy="0"/>
          <a:chOff x="0" y="0"/>
          <a:chExt cx="0" cy="0"/>
        </a:xfrm>
      </p:grpSpPr>
      <p:sp>
        <p:nvSpPr>
          <p:cNvPr id="149" name="Shape 149"/>
          <p:cNvSpPr txBox="1">
            <a:spLocks noGrp="1"/>
          </p:cNvSpPr>
          <p:nvPr>
            <p:ph type="body" idx="1"/>
          </p:nvPr>
        </p:nvSpPr>
        <p:spPr>
          <a:xfrm>
            <a:off x="731521" y="4560570"/>
            <a:ext cx="5852159" cy="4320540"/>
          </a:xfrm>
          <a:prstGeom prst="rect">
            <a:avLst/>
          </a:prstGeom>
        </p:spPr>
        <p:txBody>
          <a:bodyPr lIns="96645" tIns="96645" rIns="96645" bIns="96645" anchor="ctr" anchorCtr="0">
            <a:noAutofit/>
          </a:bodyPr>
          <a:lstStyle/>
          <a:p>
            <a:endParaRPr lang="en-US" dirty="0"/>
          </a:p>
        </p:txBody>
      </p:sp>
      <p:sp>
        <p:nvSpPr>
          <p:cNvPr id="150" name="Shape 150"/>
          <p:cNvSpPr>
            <a:spLocks noGrp="1" noRot="1" noChangeAspect="1"/>
          </p:cNvSpPr>
          <p:nvPr>
            <p:ph type="sldImg" idx="2"/>
          </p:nvPr>
        </p:nvSpPr>
        <p:spPr>
          <a:xfrm>
            <a:off x="457200" y="720725"/>
            <a:ext cx="6400800" cy="36004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extLst>
      <p:ext uri="{BB962C8B-B14F-4D97-AF65-F5344CB8AC3E}">
        <p14:creationId xmlns:p14="http://schemas.microsoft.com/office/powerpoint/2010/main" val="26760395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4"/>
        <p:cNvGrpSpPr/>
        <p:nvPr/>
      </p:nvGrpSpPr>
      <p:grpSpPr>
        <a:xfrm>
          <a:off x="0" y="0"/>
          <a:ext cx="0" cy="0"/>
          <a:chOff x="0" y="0"/>
          <a:chExt cx="0" cy="0"/>
        </a:xfrm>
      </p:grpSpPr>
      <p:sp>
        <p:nvSpPr>
          <p:cNvPr id="155" name="Shape 155"/>
          <p:cNvSpPr txBox="1">
            <a:spLocks noGrp="1"/>
          </p:cNvSpPr>
          <p:nvPr>
            <p:ph type="body" idx="1"/>
          </p:nvPr>
        </p:nvSpPr>
        <p:spPr>
          <a:xfrm>
            <a:off x="731521" y="4560570"/>
            <a:ext cx="5852159" cy="4320540"/>
          </a:xfrm>
          <a:prstGeom prst="rect">
            <a:avLst/>
          </a:prstGeom>
        </p:spPr>
        <p:txBody>
          <a:bodyPr lIns="96645" tIns="96645" rIns="96645" bIns="96645" anchor="ctr" anchorCtr="0">
            <a:noAutofit/>
          </a:bodyPr>
          <a:lstStyle/>
          <a:p>
            <a:endParaRPr/>
          </a:p>
        </p:txBody>
      </p:sp>
      <p:sp>
        <p:nvSpPr>
          <p:cNvPr id="156" name="Shape 156"/>
          <p:cNvSpPr>
            <a:spLocks noGrp="1" noRot="1" noChangeAspect="1"/>
          </p:cNvSpPr>
          <p:nvPr>
            <p:ph type="sldImg" idx="2"/>
          </p:nvPr>
        </p:nvSpPr>
        <p:spPr>
          <a:xfrm>
            <a:off x="457200" y="720725"/>
            <a:ext cx="6400800" cy="36004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extLst>
      <p:ext uri="{BB962C8B-B14F-4D97-AF65-F5344CB8AC3E}">
        <p14:creationId xmlns:p14="http://schemas.microsoft.com/office/powerpoint/2010/main" val="14982516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0"/>
        <p:cNvGrpSpPr/>
        <p:nvPr/>
      </p:nvGrpSpPr>
      <p:grpSpPr>
        <a:xfrm>
          <a:off x="0" y="0"/>
          <a:ext cx="0" cy="0"/>
          <a:chOff x="0" y="0"/>
          <a:chExt cx="0" cy="0"/>
        </a:xfrm>
      </p:grpSpPr>
      <p:sp>
        <p:nvSpPr>
          <p:cNvPr id="161" name="Shape 161"/>
          <p:cNvSpPr txBox="1">
            <a:spLocks noGrp="1"/>
          </p:cNvSpPr>
          <p:nvPr>
            <p:ph type="body" idx="1"/>
          </p:nvPr>
        </p:nvSpPr>
        <p:spPr>
          <a:xfrm>
            <a:off x="731521" y="4560570"/>
            <a:ext cx="5852159" cy="4320540"/>
          </a:xfrm>
          <a:prstGeom prst="rect">
            <a:avLst/>
          </a:prstGeom>
        </p:spPr>
        <p:txBody>
          <a:bodyPr lIns="96645" tIns="96645" rIns="96645" bIns="96645" anchor="ctr" anchorCtr="0">
            <a:noAutofit/>
          </a:bodyPr>
          <a:lstStyle/>
          <a:p>
            <a:endParaRPr dirty="0"/>
          </a:p>
        </p:txBody>
      </p:sp>
      <p:sp>
        <p:nvSpPr>
          <p:cNvPr id="162" name="Shape 162"/>
          <p:cNvSpPr>
            <a:spLocks noGrp="1" noRot="1" noChangeAspect="1"/>
          </p:cNvSpPr>
          <p:nvPr>
            <p:ph type="sldImg" idx="2"/>
          </p:nvPr>
        </p:nvSpPr>
        <p:spPr>
          <a:xfrm>
            <a:off x="457200" y="720725"/>
            <a:ext cx="6400800" cy="36004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extLst>
      <p:ext uri="{BB962C8B-B14F-4D97-AF65-F5344CB8AC3E}">
        <p14:creationId xmlns:p14="http://schemas.microsoft.com/office/powerpoint/2010/main" val="10287639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Shape 167"/>
          <p:cNvSpPr txBox="1">
            <a:spLocks noGrp="1"/>
          </p:cNvSpPr>
          <p:nvPr>
            <p:ph type="body" idx="1"/>
          </p:nvPr>
        </p:nvSpPr>
        <p:spPr>
          <a:xfrm>
            <a:off x="731521" y="4560570"/>
            <a:ext cx="5852159" cy="4320540"/>
          </a:xfrm>
          <a:prstGeom prst="rect">
            <a:avLst/>
          </a:prstGeom>
        </p:spPr>
        <p:txBody>
          <a:bodyPr lIns="96645" tIns="96645" rIns="96645" bIns="96645" anchor="ctr" anchorCtr="0">
            <a:noAutofit/>
          </a:bodyPr>
          <a:lstStyle/>
          <a:p>
            <a:endParaRPr/>
          </a:p>
        </p:txBody>
      </p:sp>
      <p:sp>
        <p:nvSpPr>
          <p:cNvPr id="168" name="Shape 168"/>
          <p:cNvSpPr>
            <a:spLocks noGrp="1" noRot="1" noChangeAspect="1"/>
          </p:cNvSpPr>
          <p:nvPr>
            <p:ph type="sldImg" idx="2"/>
          </p:nvPr>
        </p:nvSpPr>
        <p:spPr>
          <a:xfrm>
            <a:off x="457200" y="720725"/>
            <a:ext cx="6400800" cy="36004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extLst>
      <p:ext uri="{BB962C8B-B14F-4D97-AF65-F5344CB8AC3E}">
        <p14:creationId xmlns:p14="http://schemas.microsoft.com/office/powerpoint/2010/main" val="23758119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2"/>
        <p:cNvGrpSpPr/>
        <p:nvPr/>
      </p:nvGrpSpPr>
      <p:grpSpPr>
        <a:xfrm>
          <a:off x="0" y="0"/>
          <a:ext cx="0" cy="0"/>
          <a:chOff x="0" y="0"/>
          <a:chExt cx="0" cy="0"/>
        </a:xfrm>
      </p:grpSpPr>
      <p:sp>
        <p:nvSpPr>
          <p:cNvPr id="173" name="Shape 173"/>
          <p:cNvSpPr txBox="1">
            <a:spLocks noGrp="1"/>
          </p:cNvSpPr>
          <p:nvPr>
            <p:ph type="body" idx="1"/>
          </p:nvPr>
        </p:nvSpPr>
        <p:spPr>
          <a:xfrm>
            <a:off x="731521" y="4560570"/>
            <a:ext cx="5852159" cy="4320540"/>
          </a:xfrm>
          <a:prstGeom prst="rect">
            <a:avLst/>
          </a:prstGeom>
        </p:spPr>
        <p:txBody>
          <a:bodyPr lIns="96645" tIns="96645" rIns="96645" bIns="96645" anchor="ctr" anchorCtr="0">
            <a:noAutofit/>
          </a:bodyPr>
          <a:lstStyle/>
          <a:p>
            <a:endParaRPr lang="en-US" dirty="0"/>
          </a:p>
        </p:txBody>
      </p:sp>
      <p:sp>
        <p:nvSpPr>
          <p:cNvPr id="174" name="Shape 174"/>
          <p:cNvSpPr>
            <a:spLocks noGrp="1" noRot="1" noChangeAspect="1"/>
          </p:cNvSpPr>
          <p:nvPr>
            <p:ph type="sldImg" idx="2"/>
          </p:nvPr>
        </p:nvSpPr>
        <p:spPr>
          <a:xfrm>
            <a:off x="457200" y="720725"/>
            <a:ext cx="6400800" cy="36004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extLst>
      <p:ext uri="{BB962C8B-B14F-4D97-AF65-F5344CB8AC3E}">
        <p14:creationId xmlns:p14="http://schemas.microsoft.com/office/powerpoint/2010/main" val="1115950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8"/>
        <p:cNvGrpSpPr/>
        <p:nvPr/>
      </p:nvGrpSpPr>
      <p:grpSpPr>
        <a:xfrm>
          <a:off x="0" y="0"/>
          <a:ext cx="0" cy="0"/>
          <a:chOff x="0" y="0"/>
          <a:chExt cx="0" cy="0"/>
        </a:xfrm>
      </p:grpSpPr>
      <p:sp>
        <p:nvSpPr>
          <p:cNvPr id="179" name="Shape 179"/>
          <p:cNvSpPr txBox="1">
            <a:spLocks noGrp="1"/>
          </p:cNvSpPr>
          <p:nvPr>
            <p:ph type="body" idx="1"/>
          </p:nvPr>
        </p:nvSpPr>
        <p:spPr>
          <a:xfrm>
            <a:off x="731521" y="4560570"/>
            <a:ext cx="5852159" cy="4320540"/>
          </a:xfrm>
          <a:prstGeom prst="rect">
            <a:avLst/>
          </a:prstGeom>
        </p:spPr>
        <p:txBody>
          <a:bodyPr lIns="96645" tIns="96645" rIns="96645" bIns="96645" anchor="ctr" anchorCtr="0">
            <a:noAutofit/>
          </a:bodyPr>
          <a:lstStyle/>
          <a:p>
            <a:endParaRPr lang="en-US" dirty="0"/>
          </a:p>
        </p:txBody>
      </p:sp>
      <p:sp>
        <p:nvSpPr>
          <p:cNvPr id="180" name="Shape 180"/>
          <p:cNvSpPr>
            <a:spLocks noGrp="1" noRot="1" noChangeAspect="1"/>
          </p:cNvSpPr>
          <p:nvPr>
            <p:ph type="sldImg" idx="2"/>
          </p:nvPr>
        </p:nvSpPr>
        <p:spPr>
          <a:xfrm>
            <a:off x="457200" y="720725"/>
            <a:ext cx="6400800" cy="36004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extLst>
      <p:ext uri="{BB962C8B-B14F-4D97-AF65-F5344CB8AC3E}">
        <p14:creationId xmlns:p14="http://schemas.microsoft.com/office/powerpoint/2010/main" val="7995845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4"/>
        <p:cNvGrpSpPr/>
        <p:nvPr/>
      </p:nvGrpSpPr>
      <p:grpSpPr>
        <a:xfrm>
          <a:off x="0" y="0"/>
          <a:ext cx="0" cy="0"/>
          <a:chOff x="0" y="0"/>
          <a:chExt cx="0" cy="0"/>
        </a:xfrm>
      </p:grpSpPr>
      <p:sp>
        <p:nvSpPr>
          <p:cNvPr id="185" name="Shape 185"/>
          <p:cNvSpPr txBox="1">
            <a:spLocks noGrp="1"/>
          </p:cNvSpPr>
          <p:nvPr>
            <p:ph type="body" idx="1"/>
          </p:nvPr>
        </p:nvSpPr>
        <p:spPr>
          <a:xfrm>
            <a:off x="731521" y="4560570"/>
            <a:ext cx="5852159" cy="4320540"/>
          </a:xfrm>
          <a:prstGeom prst="rect">
            <a:avLst/>
          </a:prstGeom>
        </p:spPr>
        <p:txBody>
          <a:bodyPr lIns="96645" tIns="96645" rIns="96645" bIns="96645" anchor="ctr" anchorCtr="0">
            <a:noAutofit/>
          </a:bodyPr>
          <a:lstStyle/>
          <a:p>
            <a:endParaRPr dirty="0"/>
          </a:p>
        </p:txBody>
      </p:sp>
      <p:sp>
        <p:nvSpPr>
          <p:cNvPr id="186" name="Shape 186"/>
          <p:cNvSpPr>
            <a:spLocks noGrp="1" noRot="1" noChangeAspect="1"/>
          </p:cNvSpPr>
          <p:nvPr>
            <p:ph type="sldImg" idx="2"/>
          </p:nvPr>
        </p:nvSpPr>
        <p:spPr>
          <a:xfrm>
            <a:off x="457200" y="720725"/>
            <a:ext cx="6400800" cy="36004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extLst>
      <p:ext uri="{BB962C8B-B14F-4D97-AF65-F5344CB8AC3E}">
        <p14:creationId xmlns:p14="http://schemas.microsoft.com/office/powerpoint/2010/main" val="210698131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0"/>
        <p:cNvGrpSpPr/>
        <p:nvPr/>
      </p:nvGrpSpPr>
      <p:grpSpPr>
        <a:xfrm>
          <a:off x="0" y="0"/>
          <a:ext cx="0" cy="0"/>
          <a:chOff x="0" y="0"/>
          <a:chExt cx="0" cy="0"/>
        </a:xfrm>
      </p:grpSpPr>
      <p:sp>
        <p:nvSpPr>
          <p:cNvPr id="191" name="Shape 191"/>
          <p:cNvSpPr>
            <a:spLocks noGrp="1" noRot="1" noChangeAspect="1"/>
          </p:cNvSpPr>
          <p:nvPr>
            <p:ph type="sldImg" idx="2"/>
          </p:nvPr>
        </p:nvSpPr>
        <p:spPr>
          <a:xfrm>
            <a:off x="457200" y="720725"/>
            <a:ext cx="6400800" cy="36004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92" name="Shape 192"/>
          <p:cNvSpPr txBox="1">
            <a:spLocks noGrp="1"/>
          </p:cNvSpPr>
          <p:nvPr>
            <p:ph type="body" idx="1"/>
          </p:nvPr>
        </p:nvSpPr>
        <p:spPr>
          <a:xfrm>
            <a:off x="731521" y="4560570"/>
            <a:ext cx="5852159" cy="4320540"/>
          </a:xfrm>
          <a:prstGeom prst="rect">
            <a:avLst/>
          </a:prstGeom>
        </p:spPr>
        <p:txBody>
          <a:bodyPr lIns="96645" tIns="96645" rIns="96645" bIns="96645" anchor="t" anchorCtr="0">
            <a:noAutofit/>
          </a:bodyPr>
          <a:lstStyle/>
          <a:p>
            <a:endParaRPr/>
          </a:p>
        </p:txBody>
      </p:sp>
    </p:spTree>
    <p:extLst>
      <p:ext uri="{BB962C8B-B14F-4D97-AF65-F5344CB8AC3E}">
        <p14:creationId xmlns:p14="http://schemas.microsoft.com/office/powerpoint/2010/main" val="36404669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21"/>
        <p:cNvGrpSpPr/>
        <p:nvPr/>
      </p:nvGrpSpPr>
      <p:grpSpPr>
        <a:xfrm>
          <a:off x="0" y="0"/>
          <a:ext cx="0" cy="0"/>
          <a:chOff x="0" y="0"/>
          <a:chExt cx="0" cy="0"/>
        </a:xfrm>
      </p:grpSpPr>
      <p:grpSp>
        <p:nvGrpSpPr>
          <p:cNvPr id="22" name="Shape 22"/>
          <p:cNvGrpSpPr/>
          <p:nvPr/>
        </p:nvGrpSpPr>
        <p:grpSpPr>
          <a:xfrm>
            <a:off x="0" y="-8466"/>
            <a:ext cx="12192000" cy="6866467"/>
            <a:chOff x="0" y="-8466"/>
            <a:chExt cx="12192000" cy="6866467"/>
          </a:xfrm>
        </p:grpSpPr>
        <p:cxnSp>
          <p:nvCxnSpPr>
            <p:cNvPr id="23" name="Shape 23"/>
            <p:cNvCxnSpPr/>
            <p:nvPr/>
          </p:nvCxnSpPr>
          <p:spPr>
            <a:xfrm>
              <a:off x="9371011" y="0"/>
              <a:ext cx="1219199" cy="6858000"/>
            </a:xfrm>
            <a:prstGeom prst="straightConnector1">
              <a:avLst/>
            </a:prstGeom>
            <a:noFill/>
            <a:ln w="9525" cap="flat">
              <a:solidFill>
                <a:srgbClr val="BFBFBF"/>
              </a:solidFill>
              <a:prstDash val="solid"/>
              <a:round/>
              <a:headEnd type="none" w="med" len="med"/>
              <a:tailEnd type="none" w="med" len="med"/>
            </a:ln>
          </p:spPr>
        </p:cxnSp>
        <p:cxnSp>
          <p:nvCxnSpPr>
            <p:cNvPr id="24" name="Shape 24"/>
            <p:cNvCxnSpPr/>
            <p:nvPr/>
          </p:nvCxnSpPr>
          <p:spPr>
            <a:xfrm flipH="1">
              <a:off x="7425266" y="3681412"/>
              <a:ext cx="4763558" cy="3176586"/>
            </a:xfrm>
            <a:prstGeom prst="straightConnector1">
              <a:avLst/>
            </a:prstGeom>
            <a:noFill/>
            <a:ln w="9525" cap="flat">
              <a:solidFill>
                <a:srgbClr val="D8D8D8"/>
              </a:solidFill>
              <a:prstDash val="solid"/>
              <a:round/>
              <a:headEnd type="none" w="med" len="med"/>
              <a:tailEnd type="none" w="med" len="med"/>
            </a:ln>
          </p:spPr>
        </p:cxnSp>
        <p:sp>
          <p:nvSpPr>
            <p:cNvPr id="25" name="Shape 25"/>
            <p:cNvSpPr/>
            <p:nvPr/>
          </p:nvSpPr>
          <p:spPr>
            <a:xfrm>
              <a:off x="9181475" y="-8466"/>
              <a:ext cx="3007348" cy="6866466"/>
            </a:xfrm>
            <a:custGeom>
              <a:avLst/>
              <a:gdLst/>
              <a:ahLst/>
              <a:cxnLst/>
              <a:rect l="0" t="0" r="0" b="0"/>
              <a:pathLst>
                <a:path w="3007349" h="6866467" extrusionOk="0">
                  <a:moveTo>
                    <a:pt x="2045532" y="0"/>
                  </a:moveTo>
                  <a:lnTo>
                    <a:pt x="3007349" y="0"/>
                  </a:lnTo>
                  <a:lnTo>
                    <a:pt x="3007349" y="6866467"/>
                  </a:lnTo>
                  <a:lnTo>
                    <a:pt x="0" y="6866467"/>
                  </a:lnTo>
                  <a:lnTo>
                    <a:pt x="2045532" y="0"/>
                  </a:lnTo>
                  <a:close/>
                </a:path>
              </a:pathLst>
            </a:custGeom>
            <a:solidFill>
              <a:schemeClr val="accent1">
                <a:alpha val="29803"/>
              </a:schemeClr>
            </a:solidFill>
            <a:ln>
              <a:noFill/>
            </a:ln>
          </p:spPr>
        </p:sp>
        <p:sp>
          <p:nvSpPr>
            <p:cNvPr id="26" name="Shape 26"/>
            <p:cNvSpPr/>
            <p:nvPr/>
          </p:nvSpPr>
          <p:spPr>
            <a:xfrm>
              <a:off x="9603442" y="-8466"/>
              <a:ext cx="2588558" cy="6866466"/>
            </a:xfrm>
            <a:custGeom>
              <a:avLst/>
              <a:gdLst/>
              <a:ahLst/>
              <a:cxnLst/>
              <a:rect l="0" t="0" r="0" b="0"/>
              <a:pathLst>
                <a:path w="2573311" h="6866467" extrusionOk="0">
                  <a:moveTo>
                    <a:pt x="0" y="0"/>
                  </a:moveTo>
                  <a:lnTo>
                    <a:pt x="2573311" y="0"/>
                  </a:lnTo>
                  <a:lnTo>
                    <a:pt x="2573311" y="6866467"/>
                  </a:lnTo>
                  <a:lnTo>
                    <a:pt x="1202336" y="6866467"/>
                  </a:lnTo>
                  <a:lnTo>
                    <a:pt x="0" y="0"/>
                  </a:lnTo>
                  <a:close/>
                </a:path>
              </a:pathLst>
            </a:custGeom>
            <a:solidFill>
              <a:schemeClr val="accent1">
                <a:alpha val="20000"/>
              </a:schemeClr>
            </a:solidFill>
            <a:ln>
              <a:noFill/>
            </a:ln>
          </p:spPr>
        </p:sp>
        <p:sp>
          <p:nvSpPr>
            <p:cNvPr id="27" name="Shape 27"/>
            <p:cNvSpPr/>
            <p:nvPr/>
          </p:nvSpPr>
          <p:spPr>
            <a:xfrm>
              <a:off x="8932332" y="3048000"/>
              <a:ext cx="3259667" cy="3809999"/>
            </a:xfrm>
            <a:prstGeom prst="triangle">
              <a:avLst>
                <a:gd name="adj" fmla="val 100000"/>
              </a:avLst>
            </a:prstGeom>
            <a:solidFill>
              <a:schemeClr val="accent2">
                <a:alpha val="71764"/>
              </a:schemeClr>
            </a:solidFill>
            <a:ln>
              <a:noFill/>
            </a:ln>
          </p:spPr>
          <p:txBody>
            <a:bodyPr lIns="91425" tIns="91425" rIns="91425" bIns="91425" anchor="ctr" anchorCtr="0">
              <a:noAutofit/>
            </a:bodyPr>
            <a:lstStyle/>
            <a:p>
              <a:pPr>
                <a:spcBef>
                  <a:spcPts val="0"/>
                </a:spcBef>
                <a:buNone/>
              </a:pPr>
              <a:endParaRPr/>
            </a:p>
          </p:txBody>
        </p:sp>
        <p:sp>
          <p:nvSpPr>
            <p:cNvPr id="28" name="Shape 28"/>
            <p:cNvSpPr/>
            <p:nvPr/>
          </p:nvSpPr>
          <p:spPr>
            <a:xfrm>
              <a:off x="9334500" y="-8466"/>
              <a:ext cx="2854325" cy="6866466"/>
            </a:xfrm>
            <a:custGeom>
              <a:avLst/>
              <a:gdLst/>
              <a:ahLst/>
              <a:cxnLst/>
              <a:rect l="0" t="0" r="0" b="0"/>
              <a:pathLst>
                <a:path w="2858013" h="6866467" extrusionOk="0">
                  <a:moveTo>
                    <a:pt x="0" y="0"/>
                  </a:moveTo>
                  <a:lnTo>
                    <a:pt x="2858013" y="0"/>
                  </a:lnTo>
                  <a:lnTo>
                    <a:pt x="2858013" y="6866467"/>
                  </a:lnTo>
                  <a:lnTo>
                    <a:pt x="2473942" y="6866467"/>
                  </a:lnTo>
                  <a:lnTo>
                    <a:pt x="0" y="0"/>
                  </a:lnTo>
                  <a:close/>
                </a:path>
              </a:pathLst>
            </a:custGeom>
            <a:solidFill>
              <a:srgbClr val="3F7818">
                <a:alpha val="69803"/>
              </a:srgbClr>
            </a:solidFill>
            <a:ln>
              <a:noFill/>
            </a:ln>
          </p:spPr>
        </p:sp>
        <p:sp>
          <p:nvSpPr>
            <p:cNvPr id="29" name="Shape 29"/>
            <p:cNvSpPr/>
            <p:nvPr/>
          </p:nvSpPr>
          <p:spPr>
            <a:xfrm>
              <a:off x="10898729" y="-8466"/>
              <a:ext cx="1290093" cy="6866467"/>
            </a:xfrm>
            <a:custGeom>
              <a:avLst/>
              <a:gdLst/>
              <a:ahLst/>
              <a:cxnLst/>
              <a:rect l="0" t="0" r="0" b="0"/>
              <a:pathLst>
                <a:path w="1290094" h="6858000" extrusionOk="0">
                  <a:moveTo>
                    <a:pt x="1019735" y="0"/>
                  </a:moveTo>
                  <a:lnTo>
                    <a:pt x="1290094" y="0"/>
                  </a:lnTo>
                  <a:lnTo>
                    <a:pt x="1290094" y="6858000"/>
                  </a:lnTo>
                  <a:lnTo>
                    <a:pt x="0" y="6858000"/>
                  </a:lnTo>
                  <a:lnTo>
                    <a:pt x="1019735" y="0"/>
                  </a:lnTo>
                  <a:close/>
                </a:path>
              </a:pathLst>
            </a:custGeom>
            <a:solidFill>
              <a:srgbClr val="BFE471">
                <a:alpha val="69803"/>
              </a:srgbClr>
            </a:solidFill>
            <a:ln>
              <a:noFill/>
            </a:ln>
          </p:spPr>
        </p:sp>
        <p:sp>
          <p:nvSpPr>
            <p:cNvPr id="30" name="Shape 30"/>
            <p:cNvSpPr/>
            <p:nvPr/>
          </p:nvSpPr>
          <p:spPr>
            <a:xfrm>
              <a:off x="10938999" y="-8466"/>
              <a:ext cx="1249824" cy="6866467"/>
            </a:xfrm>
            <a:custGeom>
              <a:avLst/>
              <a:gdLst/>
              <a:ahLst/>
              <a:cxnLst/>
              <a:rect l="0" t="0" r="0" b="0"/>
              <a:pathLst>
                <a:path w="1249825" h="6858000" extrusionOk="0">
                  <a:moveTo>
                    <a:pt x="0" y="0"/>
                  </a:moveTo>
                  <a:lnTo>
                    <a:pt x="1249825" y="0"/>
                  </a:lnTo>
                  <a:lnTo>
                    <a:pt x="1249825" y="6858000"/>
                  </a:lnTo>
                  <a:lnTo>
                    <a:pt x="1109382" y="6858000"/>
                  </a:lnTo>
                  <a:lnTo>
                    <a:pt x="0" y="0"/>
                  </a:lnTo>
                  <a:close/>
                </a:path>
              </a:pathLst>
            </a:custGeom>
            <a:solidFill>
              <a:schemeClr val="accent1">
                <a:alpha val="64705"/>
              </a:schemeClr>
            </a:solidFill>
            <a:ln>
              <a:noFill/>
            </a:ln>
          </p:spPr>
        </p:sp>
        <p:sp>
          <p:nvSpPr>
            <p:cNvPr id="31" name="Shape 31"/>
            <p:cNvSpPr/>
            <p:nvPr/>
          </p:nvSpPr>
          <p:spPr>
            <a:xfrm>
              <a:off x="10371665" y="3589867"/>
              <a:ext cx="1817159" cy="3268132"/>
            </a:xfrm>
            <a:prstGeom prst="triangle">
              <a:avLst>
                <a:gd name="adj" fmla="val 100000"/>
              </a:avLst>
            </a:prstGeom>
            <a:solidFill>
              <a:schemeClr val="accent1">
                <a:alpha val="80000"/>
              </a:schemeClr>
            </a:solidFill>
            <a:ln>
              <a:noFill/>
            </a:ln>
          </p:spPr>
          <p:txBody>
            <a:bodyPr lIns="91425" tIns="91425" rIns="91425" bIns="91425" anchor="ctr" anchorCtr="0">
              <a:noAutofit/>
            </a:bodyPr>
            <a:lstStyle/>
            <a:p>
              <a:pPr>
                <a:spcBef>
                  <a:spcPts val="0"/>
                </a:spcBef>
                <a:buNone/>
              </a:pPr>
              <a:endParaRPr/>
            </a:p>
          </p:txBody>
        </p:sp>
        <p:sp>
          <p:nvSpPr>
            <p:cNvPr id="32" name="Shape 32"/>
            <p:cNvSpPr/>
            <p:nvPr/>
          </p:nvSpPr>
          <p:spPr>
            <a:xfrm rot="10800000">
              <a:off x="0" y="0"/>
              <a:ext cx="842596" cy="5666154"/>
            </a:xfrm>
            <a:prstGeom prst="triangle">
              <a:avLst>
                <a:gd name="adj" fmla="val 100000"/>
              </a:avLst>
            </a:prstGeom>
            <a:solidFill>
              <a:schemeClr val="accent1">
                <a:alpha val="84705"/>
              </a:schemeClr>
            </a:solidFill>
            <a:ln>
              <a:noFill/>
            </a:ln>
          </p:spPr>
          <p:txBody>
            <a:bodyPr lIns="91425" tIns="91425" rIns="91425" bIns="91425" anchor="ctr" anchorCtr="0">
              <a:noAutofit/>
            </a:bodyPr>
            <a:lstStyle/>
            <a:p>
              <a:pPr>
                <a:spcBef>
                  <a:spcPts val="0"/>
                </a:spcBef>
                <a:buNone/>
              </a:pPr>
              <a:endParaRPr/>
            </a:p>
          </p:txBody>
        </p:sp>
      </p:grpSp>
      <p:sp>
        <p:nvSpPr>
          <p:cNvPr id="33" name="Shape 33"/>
          <p:cNvSpPr txBox="1">
            <a:spLocks noGrp="1"/>
          </p:cNvSpPr>
          <p:nvPr>
            <p:ph type="ctrTitle"/>
          </p:nvPr>
        </p:nvSpPr>
        <p:spPr>
          <a:xfrm>
            <a:off x="1507066" y="2404533"/>
            <a:ext cx="7766936" cy="1646301"/>
          </a:xfrm>
          <a:prstGeom prst="rect">
            <a:avLst/>
          </a:prstGeom>
          <a:noFill/>
          <a:ln>
            <a:noFill/>
          </a:ln>
        </p:spPr>
        <p:txBody>
          <a:bodyPr lIns="91425" tIns="91425" rIns="91425" bIns="91425" anchor="b" anchorCtr="0"/>
          <a:lstStyle>
            <a:lvl1pPr marL="0" marR="0" indent="0" algn="r" rtl="0">
              <a:spcBef>
                <a:spcPts val="0"/>
              </a:spcBef>
              <a:buClr>
                <a:schemeClr val="accent1"/>
              </a:buClr>
              <a:buFont typeface="Trebuchet MS"/>
              <a:buNone/>
              <a:defRPr/>
            </a:lvl1pPr>
            <a:lvl2pPr marL="0" marR="0" indent="0" algn="l" rtl="0">
              <a:spcBef>
                <a:spcPts val="0"/>
              </a:spcBef>
              <a:defRPr/>
            </a:lvl2pPr>
            <a:lvl3pPr marL="0" marR="0" indent="0" algn="l" rtl="0">
              <a:spcBef>
                <a:spcPts val="0"/>
              </a:spcBef>
              <a:defRPr/>
            </a:lvl3pPr>
            <a:lvl4pPr marL="0" marR="0" indent="0" algn="l" rtl="0">
              <a:spcBef>
                <a:spcPts val="0"/>
              </a:spcBef>
              <a:defRPr/>
            </a:lvl4pPr>
            <a:lvl5pPr marL="0" marR="0" indent="0" algn="l" rtl="0">
              <a:spcBef>
                <a:spcPts val="0"/>
              </a:spcBef>
              <a:defRPr/>
            </a:lvl5pPr>
            <a:lvl6pPr marL="0" marR="0" indent="0" algn="l" rtl="0">
              <a:spcBef>
                <a:spcPts val="0"/>
              </a:spcBef>
              <a:defRPr/>
            </a:lvl6pPr>
            <a:lvl7pPr marL="0" marR="0" indent="0" algn="l" rtl="0">
              <a:spcBef>
                <a:spcPts val="0"/>
              </a:spcBef>
              <a:defRPr/>
            </a:lvl7pPr>
            <a:lvl8pPr marL="0" marR="0" indent="0" algn="l" rtl="0">
              <a:spcBef>
                <a:spcPts val="0"/>
              </a:spcBef>
              <a:defRPr/>
            </a:lvl8pPr>
            <a:lvl9pPr marL="0" marR="0" indent="0" algn="l" rtl="0">
              <a:spcBef>
                <a:spcPts val="0"/>
              </a:spcBef>
              <a:defRPr/>
            </a:lvl9pPr>
          </a:lstStyle>
          <a:p>
            <a:endParaRPr/>
          </a:p>
        </p:txBody>
      </p:sp>
      <p:sp>
        <p:nvSpPr>
          <p:cNvPr id="34" name="Shape 34"/>
          <p:cNvSpPr txBox="1">
            <a:spLocks noGrp="1"/>
          </p:cNvSpPr>
          <p:nvPr>
            <p:ph type="subTitle" idx="1"/>
          </p:nvPr>
        </p:nvSpPr>
        <p:spPr>
          <a:xfrm>
            <a:off x="1507066" y="4050832"/>
            <a:ext cx="7766936" cy="1096899"/>
          </a:xfrm>
          <a:prstGeom prst="rect">
            <a:avLst/>
          </a:prstGeom>
          <a:noFill/>
          <a:ln>
            <a:noFill/>
          </a:ln>
        </p:spPr>
        <p:txBody>
          <a:bodyPr lIns="91425" tIns="91425" rIns="91425" bIns="91425" anchor="t" anchorCtr="0"/>
          <a:lstStyle>
            <a:lvl1pPr marL="0" marR="0" indent="0" algn="r" rtl="0">
              <a:spcBef>
                <a:spcPts val="1000"/>
              </a:spcBef>
              <a:spcAft>
                <a:spcPts val="0"/>
              </a:spcAft>
              <a:buClr>
                <a:schemeClr val="accent1"/>
              </a:buClr>
              <a:buFont typeface="Noto Symbol"/>
              <a:buNone/>
              <a:defRPr/>
            </a:lvl1pPr>
            <a:lvl2pPr marL="457200" marR="0" indent="0" algn="ctr" rtl="0">
              <a:spcBef>
                <a:spcPts val="1000"/>
              </a:spcBef>
              <a:spcAft>
                <a:spcPts val="0"/>
              </a:spcAft>
              <a:buClr>
                <a:schemeClr val="accent1"/>
              </a:buClr>
              <a:buFont typeface="Noto Symbol"/>
              <a:buNone/>
              <a:defRPr/>
            </a:lvl2pPr>
            <a:lvl3pPr marL="914400" marR="0" indent="0" algn="ctr" rtl="0">
              <a:spcBef>
                <a:spcPts val="1000"/>
              </a:spcBef>
              <a:spcAft>
                <a:spcPts val="0"/>
              </a:spcAft>
              <a:buClr>
                <a:schemeClr val="accent1"/>
              </a:buClr>
              <a:buFont typeface="Noto Symbol"/>
              <a:buNone/>
              <a:defRPr/>
            </a:lvl3pPr>
            <a:lvl4pPr marL="1371600" marR="0" indent="0" algn="ctr" rtl="0">
              <a:spcBef>
                <a:spcPts val="1000"/>
              </a:spcBef>
              <a:spcAft>
                <a:spcPts val="0"/>
              </a:spcAft>
              <a:buClr>
                <a:schemeClr val="accent1"/>
              </a:buClr>
              <a:buFont typeface="Noto Symbol"/>
              <a:buNone/>
              <a:defRPr/>
            </a:lvl4pPr>
            <a:lvl5pPr marL="1828800" marR="0" indent="0" algn="ctr" rtl="0">
              <a:spcBef>
                <a:spcPts val="1000"/>
              </a:spcBef>
              <a:spcAft>
                <a:spcPts val="0"/>
              </a:spcAft>
              <a:buClr>
                <a:schemeClr val="accent1"/>
              </a:buClr>
              <a:buFont typeface="Noto Symbol"/>
              <a:buNone/>
              <a:defRPr/>
            </a:lvl5pPr>
            <a:lvl6pPr marL="2286000" marR="0" indent="0" algn="ctr" rtl="0">
              <a:spcBef>
                <a:spcPts val="1000"/>
              </a:spcBef>
              <a:spcAft>
                <a:spcPts val="0"/>
              </a:spcAft>
              <a:buClr>
                <a:schemeClr val="accent1"/>
              </a:buClr>
              <a:buFont typeface="Noto Symbol"/>
              <a:buNone/>
              <a:defRPr/>
            </a:lvl6pPr>
            <a:lvl7pPr marL="2743200" marR="0" indent="0" algn="ctr" rtl="0">
              <a:spcBef>
                <a:spcPts val="1000"/>
              </a:spcBef>
              <a:spcAft>
                <a:spcPts val="0"/>
              </a:spcAft>
              <a:buClr>
                <a:schemeClr val="accent1"/>
              </a:buClr>
              <a:buFont typeface="Noto Symbol"/>
              <a:buNone/>
              <a:defRPr/>
            </a:lvl7pPr>
            <a:lvl8pPr marL="3200400" marR="0" indent="0" algn="ctr" rtl="0">
              <a:spcBef>
                <a:spcPts val="1000"/>
              </a:spcBef>
              <a:spcAft>
                <a:spcPts val="0"/>
              </a:spcAft>
              <a:buClr>
                <a:schemeClr val="accent1"/>
              </a:buClr>
              <a:buFont typeface="Noto Symbol"/>
              <a:buNone/>
              <a:defRPr/>
            </a:lvl8pPr>
            <a:lvl9pPr marL="3657600" marR="0" indent="0" algn="ctr" rtl="0">
              <a:spcBef>
                <a:spcPts val="1000"/>
              </a:spcBef>
              <a:spcAft>
                <a:spcPts val="0"/>
              </a:spcAft>
              <a:buClr>
                <a:schemeClr val="accent1"/>
              </a:buClr>
              <a:buFont typeface="Noto Symbol"/>
              <a:buNone/>
              <a:defRPr/>
            </a:lvl9pPr>
          </a:lstStyle>
          <a:p>
            <a:endParaRPr/>
          </a:p>
        </p:txBody>
      </p:sp>
      <p:sp>
        <p:nvSpPr>
          <p:cNvPr id="35" name="Shape 35"/>
          <p:cNvSpPr txBox="1">
            <a:spLocks noGrp="1"/>
          </p:cNvSpPr>
          <p:nvPr>
            <p:ph type="dt" idx="10"/>
          </p:nvPr>
        </p:nvSpPr>
        <p:spPr>
          <a:xfrm>
            <a:off x="7205132" y="6041362"/>
            <a:ext cx="911938" cy="365125"/>
          </a:xfrm>
          <a:prstGeom prst="rect">
            <a:avLst/>
          </a:prstGeom>
          <a:noFill/>
          <a:ln>
            <a:noFill/>
          </a:ln>
        </p:spPr>
        <p:txBody>
          <a:bodyPr lIns="91425" tIns="91425" rIns="91425" bIns="91425" anchor="ctr" anchorCtr="0"/>
          <a:lstStyle>
            <a:lvl1pPr marL="0" marR="0" indent="0" algn="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36" name="Shape 36"/>
          <p:cNvSpPr txBox="1">
            <a:spLocks noGrp="1"/>
          </p:cNvSpPr>
          <p:nvPr>
            <p:ph type="ftr" idx="11"/>
          </p:nvPr>
        </p:nvSpPr>
        <p:spPr>
          <a:xfrm>
            <a:off x="677333" y="6041362"/>
            <a:ext cx="6297612" cy="365125"/>
          </a:xfrm>
          <a:prstGeom prst="rect">
            <a:avLst/>
          </a:prstGeom>
          <a:noFill/>
          <a:ln>
            <a:noFill/>
          </a:ln>
        </p:spPr>
        <p:txBody>
          <a:bodyPr lIns="91425" tIns="91425" rIns="91425" bIns="91425" anchor="ctr"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37" name="Shape 37"/>
          <p:cNvSpPr txBox="1">
            <a:spLocks noGrp="1"/>
          </p:cNvSpPr>
          <p:nvPr>
            <p:ph type="sldNum" idx="12"/>
          </p:nvPr>
        </p:nvSpPr>
        <p:spPr>
          <a:xfrm>
            <a:off x="8590663" y="6041362"/>
            <a:ext cx="683339" cy="365125"/>
          </a:xfrm>
          <a:prstGeom prst="rect">
            <a:avLst/>
          </a:prstGeom>
          <a:noFill/>
          <a:ln>
            <a:noFill/>
          </a:ln>
        </p:spPr>
        <p:txBody>
          <a:bodyPr lIns="91425" tIns="45700" rIns="91425" bIns="45700" anchor="ctr" anchorCtr="0">
            <a:noAutofit/>
          </a:bodyPr>
          <a:lstStyle>
            <a:lvl1pPr marL="0" marR="0" indent="0" algn="r" rtl="0">
              <a:spcBef>
                <a:spcPts val="0"/>
              </a:spcBef>
              <a:buNone/>
              <a:defRPr sz="900" b="0" i="0" u="none" strike="noStrike" cap="none" baseline="0">
                <a:solidFill>
                  <a:schemeClr val="accent1"/>
                </a:solidFill>
                <a:latin typeface="Trebuchet MS"/>
                <a:ea typeface="Trebuchet MS"/>
                <a:cs typeface="Trebuchet MS"/>
                <a:sym typeface="Trebuchet MS"/>
              </a:defRPr>
            </a:lvl1pPr>
          </a:lstStyle>
          <a:p>
            <a:pPr marL="0" lvl="0" indent="0">
              <a:spcBef>
                <a:spcPts val="0"/>
              </a:spcBef>
              <a:buSzPct val="25000"/>
              <a:buNone/>
            </a:pPr>
            <a:fld id="{00000000-1234-1234-1234-123412341234}" type="slidenum">
              <a:rPr lang="en-US"/>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cSld name="Title and Caption">
    <p:spTree>
      <p:nvGrpSpPr>
        <p:cNvPr id="1" name="Shape 89"/>
        <p:cNvGrpSpPr/>
        <p:nvPr/>
      </p:nvGrpSpPr>
      <p:grpSpPr>
        <a:xfrm>
          <a:off x="0" y="0"/>
          <a:ext cx="0" cy="0"/>
          <a:chOff x="0" y="0"/>
          <a:chExt cx="0" cy="0"/>
        </a:xfrm>
      </p:grpSpPr>
      <p:sp>
        <p:nvSpPr>
          <p:cNvPr id="90" name="Shape 90"/>
          <p:cNvSpPr txBox="1">
            <a:spLocks noGrp="1"/>
          </p:cNvSpPr>
          <p:nvPr>
            <p:ph type="title"/>
          </p:nvPr>
        </p:nvSpPr>
        <p:spPr>
          <a:xfrm>
            <a:off x="677335" y="609600"/>
            <a:ext cx="8596668" cy="3403599"/>
          </a:xfrm>
          <a:prstGeom prst="rect">
            <a:avLst/>
          </a:prstGeom>
          <a:noFill/>
          <a:ln>
            <a:noFill/>
          </a:ln>
        </p:spPr>
        <p:txBody>
          <a:bodyPr lIns="91425" tIns="91425" rIns="91425" bIns="91425" anchor="ctr" anchorCtr="0"/>
          <a:lstStyle>
            <a:lvl1pPr algn="l"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91" name="Shape 91"/>
          <p:cNvSpPr txBox="1">
            <a:spLocks noGrp="1"/>
          </p:cNvSpPr>
          <p:nvPr>
            <p:ph type="body" idx="1"/>
          </p:nvPr>
        </p:nvSpPr>
        <p:spPr>
          <a:xfrm>
            <a:off x="677335" y="4470400"/>
            <a:ext cx="8596668" cy="1570961"/>
          </a:xfrm>
          <a:prstGeom prst="rect">
            <a:avLst/>
          </a:prstGeom>
          <a:noFill/>
          <a:ln>
            <a:noFill/>
          </a:ln>
        </p:spPr>
        <p:txBody>
          <a:bodyPr lIns="91425" tIns="91425" rIns="91425" bIns="91425" anchor="ctr" anchorCtr="0"/>
          <a:lstStyle>
            <a:lvl1pPr marL="0" indent="0" algn="l" rtl="0">
              <a:spcBef>
                <a:spcPts val="0"/>
              </a:spcBef>
              <a:buClr>
                <a:srgbClr val="3F3F3F"/>
              </a:buClr>
              <a:buFont typeface="Trebuchet MS"/>
              <a:buNone/>
              <a:defRPr/>
            </a:lvl1pPr>
            <a:lvl2pPr marL="457200" indent="0" rtl="0">
              <a:spcBef>
                <a:spcPts val="0"/>
              </a:spcBef>
              <a:buClr>
                <a:srgbClr val="888888"/>
              </a:buClr>
              <a:buFont typeface="Trebuchet MS"/>
              <a:buNone/>
              <a:defRPr/>
            </a:lvl2pPr>
            <a:lvl3pPr marL="914400" indent="0" rtl="0">
              <a:spcBef>
                <a:spcPts val="0"/>
              </a:spcBef>
              <a:buClr>
                <a:srgbClr val="888888"/>
              </a:buClr>
              <a:buFont typeface="Trebuchet MS"/>
              <a:buNone/>
              <a:defRPr/>
            </a:lvl3pPr>
            <a:lvl4pPr marL="1371600" indent="0" rtl="0">
              <a:spcBef>
                <a:spcPts val="0"/>
              </a:spcBef>
              <a:buClr>
                <a:srgbClr val="888888"/>
              </a:buClr>
              <a:buFont typeface="Trebuchet MS"/>
              <a:buNone/>
              <a:defRPr/>
            </a:lvl4pPr>
            <a:lvl5pPr marL="1828800" indent="0" rtl="0">
              <a:spcBef>
                <a:spcPts val="0"/>
              </a:spcBef>
              <a:buClr>
                <a:srgbClr val="888888"/>
              </a:buClr>
              <a:buFont typeface="Trebuchet MS"/>
              <a:buNone/>
              <a:defRPr/>
            </a:lvl5pPr>
            <a:lvl6pPr marL="2286000" indent="0" rtl="0">
              <a:spcBef>
                <a:spcPts val="0"/>
              </a:spcBef>
              <a:buClr>
                <a:srgbClr val="888888"/>
              </a:buClr>
              <a:buFont typeface="Trebuchet MS"/>
              <a:buNone/>
              <a:defRPr/>
            </a:lvl6pPr>
            <a:lvl7pPr marL="2743200" indent="0" rtl="0">
              <a:spcBef>
                <a:spcPts val="0"/>
              </a:spcBef>
              <a:buClr>
                <a:srgbClr val="888888"/>
              </a:buClr>
              <a:buFont typeface="Trebuchet MS"/>
              <a:buNone/>
              <a:defRPr/>
            </a:lvl7pPr>
            <a:lvl8pPr marL="3200400" indent="0" rtl="0">
              <a:spcBef>
                <a:spcPts val="0"/>
              </a:spcBef>
              <a:buClr>
                <a:srgbClr val="888888"/>
              </a:buClr>
              <a:buFont typeface="Trebuchet MS"/>
              <a:buNone/>
              <a:defRPr/>
            </a:lvl8pPr>
            <a:lvl9pPr marL="3657600" indent="0" rtl="0">
              <a:spcBef>
                <a:spcPts val="0"/>
              </a:spcBef>
              <a:buClr>
                <a:srgbClr val="888888"/>
              </a:buClr>
              <a:buFont typeface="Trebuchet MS"/>
              <a:buNone/>
              <a:defRPr/>
            </a:lvl9pPr>
          </a:lstStyle>
          <a:p>
            <a:endParaRPr/>
          </a:p>
        </p:txBody>
      </p:sp>
      <p:sp>
        <p:nvSpPr>
          <p:cNvPr id="92" name="Shape 92"/>
          <p:cNvSpPr txBox="1">
            <a:spLocks noGrp="1"/>
          </p:cNvSpPr>
          <p:nvPr>
            <p:ph type="dt" idx="10"/>
          </p:nvPr>
        </p:nvSpPr>
        <p:spPr>
          <a:xfrm>
            <a:off x="7205132" y="6041362"/>
            <a:ext cx="911938" cy="365125"/>
          </a:xfrm>
          <a:prstGeom prst="rect">
            <a:avLst/>
          </a:prstGeom>
          <a:noFill/>
          <a:ln>
            <a:noFill/>
          </a:ln>
        </p:spPr>
        <p:txBody>
          <a:bodyPr lIns="91425" tIns="91425" rIns="91425" bIns="91425" anchor="ctr" anchorCtr="0"/>
          <a:lstStyle>
            <a:lvl1pPr marL="0" marR="0" indent="0" algn="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93" name="Shape 93"/>
          <p:cNvSpPr txBox="1">
            <a:spLocks noGrp="1"/>
          </p:cNvSpPr>
          <p:nvPr>
            <p:ph type="ftr" idx="11"/>
          </p:nvPr>
        </p:nvSpPr>
        <p:spPr>
          <a:xfrm>
            <a:off x="677333" y="6041362"/>
            <a:ext cx="6297612" cy="365125"/>
          </a:xfrm>
          <a:prstGeom prst="rect">
            <a:avLst/>
          </a:prstGeom>
          <a:noFill/>
          <a:ln>
            <a:noFill/>
          </a:ln>
        </p:spPr>
        <p:txBody>
          <a:bodyPr lIns="91425" tIns="91425" rIns="91425" bIns="91425" anchor="ctr"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94" name="Shape 94"/>
          <p:cNvSpPr txBox="1">
            <a:spLocks noGrp="1"/>
          </p:cNvSpPr>
          <p:nvPr>
            <p:ph type="sldNum" idx="12"/>
          </p:nvPr>
        </p:nvSpPr>
        <p:spPr>
          <a:xfrm>
            <a:off x="8590663" y="6041362"/>
            <a:ext cx="683339" cy="365125"/>
          </a:xfrm>
          <a:prstGeom prst="rect">
            <a:avLst/>
          </a:prstGeom>
          <a:noFill/>
          <a:ln>
            <a:noFill/>
          </a:ln>
        </p:spPr>
        <p:txBody>
          <a:bodyPr lIns="91425" tIns="45700" rIns="91425" bIns="45700" anchor="ctr" anchorCtr="0">
            <a:noAutofit/>
          </a:bodyPr>
          <a:lstStyle>
            <a:lvl1pPr marL="0" marR="0" indent="0" algn="r" rtl="0">
              <a:spcBef>
                <a:spcPts val="0"/>
              </a:spcBef>
              <a:buNone/>
              <a:defRPr sz="900" b="0" i="0" u="none" strike="noStrike" cap="none" baseline="0">
                <a:solidFill>
                  <a:schemeClr val="accent1"/>
                </a:solidFill>
                <a:latin typeface="Trebuchet MS"/>
                <a:ea typeface="Trebuchet MS"/>
                <a:cs typeface="Trebuchet MS"/>
                <a:sym typeface="Trebuchet MS"/>
              </a:defRPr>
            </a:lvl1pPr>
          </a:lstStyle>
          <a:p>
            <a:pPr marL="0" lvl="0" indent="0">
              <a:spcBef>
                <a:spcPts val="0"/>
              </a:spcBef>
              <a:buSzPct val="25000"/>
              <a:buNone/>
            </a:pPr>
            <a:fld id="{00000000-1234-1234-1234-123412341234}" type="slidenum">
              <a:rPr lang="en-US"/>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cSld name="Quote with Caption">
    <p:spTree>
      <p:nvGrpSpPr>
        <p:cNvPr id="1" name="Shape 95"/>
        <p:cNvGrpSpPr/>
        <p:nvPr/>
      </p:nvGrpSpPr>
      <p:grpSpPr>
        <a:xfrm>
          <a:off x="0" y="0"/>
          <a:ext cx="0" cy="0"/>
          <a:chOff x="0" y="0"/>
          <a:chExt cx="0" cy="0"/>
        </a:xfrm>
      </p:grpSpPr>
      <p:sp>
        <p:nvSpPr>
          <p:cNvPr id="96" name="Shape 96"/>
          <p:cNvSpPr txBox="1">
            <a:spLocks noGrp="1"/>
          </p:cNvSpPr>
          <p:nvPr>
            <p:ph type="title"/>
          </p:nvPr>
        </p:nvSpPr>
        <p:spPr>
          <a:xfrm>
            <a:off x="931333" y="609600"/>
            <a:ext cx="8094134" cy="3022599"/>
          </a:xfrm>
          <a:prstGeom prst="rect">
            <a:avLst/>
          </a:prstGeom>
          <a:noFill/>
          <a:ln>
            <a:noFill/>
          </a:ln>
        </p:spPr>
        <p:txBody>
          <a:bodyPr lIns="91425" tIns="91425" rIns="91425" bIns="91425" anchor="ctr" anchorCtr="0"/>
          <a:lstStyle>
            <a:lvl1pPr algn="l"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97" name="Shape 97"/>
          <p:cNvSpPr txBox="1">
            <a:spLocks noGrp="1"/>
          </p:cNvSpPr>
          <p:nvPr>
            <p:ph type="body" idx="1"/>
          </p:nvPr>
        </p:nvSpPr>
        <p:spPr>
          <a:xfrm>
            <a:off x="1366138" y="3632200"/>
            <a:ext cx="7224524" cy="381000"/>
          </a:xfrm>
          <a:prstGeom prst="rect">
            <a:avLst/>
          </a:prstGeom>
          <a:noFill/>
          <a:ln>
            <a:noFill/>
          </a:ln>
        </p:spPr>
        <p:txBody>
          <a:bodyPr lIns="91425" tIns="91425" rIns="91425" bIns="91425" anchor="ctr" anchorCtr="0"/>
          <a:lstStyle>
            <a:lvl1pPr marL="0" indent="0" rtl="0">
              <a:spcBef>
                <a:spcPts val="0"/>
              </a:spcBef>
              <a:buClr>
                <a:srgbClr val="7F7F7F"/>
              </a:buClr>
              <a:buFont typeface="Trebuchet MS"/>
              <a:buNone/>
              <a:defRPr/>
            </a:lvl1pPr>
            <a:lvl2pPr marL="457200" indent="0" rtl="0">
              <a:spcBef>
                <a:spcPts val="0"/>
              </a:spcBef>
              <a:buFont typeface="Trebuchet MS"/>
              <a:buNone/>
              <a:defRPr/>
            </a:lvl2pPr>
            <a:lvl3pPr marL="914400" indent="0" rtl="0">
              <a:spcBef>
                <a:spcPts val="0"/>
              </a:spcBef>
              <a:buFont typeface="Trebuchet MS"/>
              <a:buNone/>
              <a:defRPr/>
            </a:lvl3pPr>
            <a:lvl4pPr marL="1371600" indent="0" rtl="0">
              <a:spcBef>
                <a:spcPts val="0"/>
              </a:spcBef>
              <a:buFont typeface="Trebuchet MS"/>
              <a:buNone/>
              <a:defRPr/>
            </a:lvl4pPr>
            <a:lvl5pPr marL="1828800" indent="0" rtl="0">
              <a:spcBef>
                <a:spcPts val="0"/>
              </a:spcBef>
              <a:buFont typeface="Trebuchet MS"/>
              <a:buNone/>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98" name="Shape 98"/>
          <p:cNvSpPr txBox="1">
            <a:spLocks noGrp="1"/>
          </p:cNvSpPr>
          <p:nvPr>
            <p:ph type="body" idx="2"/>
          </p:nvPr>
        </p:nvSpPr>
        <p:spPr>
          <a:xfrm>
            <a:off x="677335" y="4470400"/>
            <a:ext cx="8596668" cy="1570961"/>
          </a:xfrm>
          <a:prstGeom prst="rect">
            <a:avLst/>
          </a:prstGeom>
          <a:noFill/>
          <a:ln>
            <a:noFill/>
          </a:ln>
        </p:spPr>
        <p:txBody>
          <a:bodyPr lIns="91425" tIns="91425" rIns="91425" bIns="91425" anchor="ctr" anchorCtr="0"/>
          <a:lstStyle>
            <a:lvl1pPr marL="0" indent="0" algn="l" rtl="0">
              <a:spcBef>
                <a:spcPts val="0"/>
              </a:spcBef>
              <a:buClr>
                <a:srgbClr val="3F3F3F"/>
              </a:buClr>
              <a:buFont typeface="Trebuchet MS"/>
              <a:buNone/>
              <a:defRPr/>
            </a:lvl1pPr>
            <a:lvl2pPr marL="457200" indent="0" rtl="0">
              <a:spcBef>
                <a:spcPts val="0"/>
              </a:spcBef>
              <a:buClr>
                <a:srgbClr val="888888"/>
              </a:buClr>
              <a:buFont typeface="Trebuchet MS"/>
              <a:buNone/>
              <a:defRPr/>
            </a:lvl2pPr>
            <a:lvl3pPr marL="914400" indent="0" rtl="0">
              <a:spcBef>
                <a:spcPts val="0"/>
              </a:spcBef>
              <a:buClr>
                <a:srgbClr val="888888"/>
              </a:buClr>
              <a:buFont typeface="Trebuchet MS"/>
              <a:buNone/>
              <a:defRPr/>
            </a:lvl3pPr>
            <a:lvl4pPr marL="1371600" indent="0" rtl="0">
              <a:spcBef>
                <a:spcPts val="0"/>
              </a:spcBef>
              <a:buClr>
                <a:srgbClr val="888888"/>
              </a:buClr>
              <a:buFont typeface="Trebuchet MS"/>
              <a:buNone/>
              <a:defRPr/>
            </a:lvl4pPr>
            <a:lvl5pPr marL="1828800" indent="0" rtl="0">
              <a:spcBef>
                <a:spcPts val="0"/>
              </a:spcBef>
              <a:buClr>
                <a:srgbClr val="888888"/>
              </a:buClr>
              <a:buFont typeface="Trebuchet MS"/>
              <a:buNone/>
              <a:defRPr/>
            </a:lvl5pPr>
            <a:lvl6pPr marL="2286000" indent="0" rtl="0">
              <a:spcBef>
                <a:spcPts val="0"/>
              </a:spcBef>
              <a:buClr>
                <a:srgbClr val="888888"/>
              </a:buClr>
              <a:buFont typeface="Trebuchet MS"/>
              <a:buNone/>
              <a:defRPr/>
            </a:lvl6pPr>
            <a:lvl7pPr marL="2743200" indent="0" rtl="0">
              <a:spcBef>
                <a:spcPts val="0"/>
              </a:spcBef>
              <a:buClr>
                <a:srgbClr val="888888"/>
              </a:buClr>
              <a:buFont typeface="Trebuchet MS"/>
              <a:buNone/>
              <a:defRPr/>
            </a:lvl7pPr>
            <a:lvl8pPr marL="3200400" indent="0" rtl="0">
              <a:spcBef>
                <a:spcPts val="0"/>
              </a:spcBef>
              <a:buClr>
                <a:srgbClr val="888888"/>
              </a:buClr>
              <a:buFont typeface="Trebuchet MS"/>
              <a:buNone/>
              <a:defRPr/>
            </a:lvl8pPr>
            <a:lvl9pPr marL="3657600" indent="0" rtl="0">
              <a:spcBef>
                <a:spcPts val="0"/>
              </a:spcBef>
              <a:buClr>
                <a:srgbClr val="888888"/>
              </a:buClr>
              <a:buFont typeface="Trebuchet MS"/>
              <a:buNone/>
              <a:defRPr/>
            </a:lvl9pPr>
          </a:lstStyle>
          <a:p>
            <a:endParaRPr/>
          </a:p>
        </p:txBody>
      </p:sp>
      <p:sp>
        <p:nvSpPr>
          <p:cNvPr id="99" name="Shape 99"/>
          <p:cNvSpPr txBox="1">
            <a:spLocks noGrp="1"/>
          </p:cNvSpPr>
          <p:nvPr>
            <p:ph type="dt" idx="10"/>
          </p:nvPr>
        </p:nvSpPr>
        <p:spPr>
          <a:xfrm>
            <a:off x="7205132" y="6041362"/>
            <a:ext cx="911938" cy="365125"/>
          </a:xfrm>
          <a:prstGeom prst="rect">
            <a:avLst/>
          </a:prstGeom>
          <a:noFill/>
          <a:ln>
            <a:noFill/>
          </a:ln>
        </p:spPr>
        <p:txBody>
          <a:bodyPr lIns="91425" tIns="91425" rIns="91425" bIns="91425" anchor="ctr" anchorCtr="0"/>
          <a:lstStyle>
            <a:lvl1pPr marL="0" marR="0" indent="0" algn="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100" name="Shape 100"/>
          <p:cNvSpPr txBox="1">
            <a:spLocks noGrp="1"/>
          </p:cNvSpPr>
          <p:nvPr>
            <p:ph type="ftr" idx="11"/>
          </p:nvPr>
        </p:nvSpPr>
        <p:spPr>
          <a:xfrm>
            <a:off x="677333" y="6041362"/>
            <a:ext cx="6297612" cy="365125"/>
          </a:xfrm>
          <a:prstGeom prst="rect">
            <a:avLst/>
          </a:prstGeom>
          <a:noFill/>
          <a:ln>
            <a:noFill/>
          </a:ln>
        </p:spPr>
        <p:txBody>
          <a:bodyPr lIns="91425" tIns="91425" rIns="91425" bIns="91425" anchor="ctr"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101" name="Shape 101"/>
          <p:cNvSpPr txBox="1">
            <a:spLocks noGrp="1"/>
          </p:cNvSpPr>
          <p:nvPr>
            <p:ph type="sldNum" idx="12"/>
          </p:nvPr>
        </p:nvSpPr>
        <p:spPr>
          <a:xfrm>
            <a:off x="8590663" y="6041362"/>
            <a:ext cx="683339" cy="365125"/>
          </a:xfrm>
          <a:prstGeom prst="rect">
            <a:avLst/>
          </a:prstGeom>
          <a:noFill/>
          <a:ln>
            <a:noFill/>
          </a:ln>
        </p:spPr>
        <p:txBody>
          <a:bodyPr lIns="91425" tIns="45700" rIns="91425" bIns="45700" anchor="ctr" anchorCtr="0">
            <a:noAutofit/>
          </a:bodyPr>
          <a:lstStyle>
            <a:lvl1pPr marL="0" marR="0" indent="0" algn="r" rtl="0">
              <a:spcBef>
                <a:spcPts val="0"/>
              </a:spcBef>
              <a:buNone/>
              <a:defRPr sz="900" b="0" i="0" u="none" strike="noStrike" cap="none" baseline="0">
                <a:solidFill>
                  <a:schemeClr val="accent1"/>
                </a:solidFill>
                <a:latin typeface="Trebuchet MS"/>
                <a:ea typeface="Trebuchet MS"/>
                <a:cs typeface="Trebuchet MS"/>
                <a:sym typeface="Trebuchet MS"/>
              </a:defRPr>
            </a:lvl1pPr>
          </a:lstStyle>
          <a:p>
            <a:pPr marL="0" lvl="0" indent="0">
              <a:spcBef>
                <a:spcPts val="0"/>
              </a:spcBef>
              <a:buSzPct val="25000"/>
              <a:buNone/>
            </a:pPr>
            <a:fld id="{00000000-1234-1234-1234-123412341234}" type="slidenum">
              <a:rPr lang="en-US"/>
              <a:t>‹#›</a:t>
            </a:fld>
            <a:endParaRPr lang="en-US"/>
          </a:p>
        </p:txBody>
      </p:sp>
      <p:sp>
        <p:nvSpPr>
          <p:cNvPr id="102" name="Shape 102"/>
          <p:cNvSpPr txBox="1"/>
          <p:nvPr/>
        </p:nvSpPr>
        <p:spPr>
          <a:xfrm>
            <a:off x="541870" y="790377"/>
            <a:ext cx="609599" cy="584776"/>
          </a:xfrm>
          <a:prstGeom prst="rect">
            <a:avLst/>
          </a:prstGeom>
          <a:noFill/>
          <a:ln>
            <a:noFill/>
          </a:ln>
        </p:spPr>
        <p:txBody>
          <a:bodyPr lIns="91425" tIns="45700" rIns="91425" bIns="45700" anchor="ctr" anchorCtr="0">
            <a:noAutofit/>
          </a:bodyPr>
          <a:lstStyle/>
          <a:p>
            <a:pPr marL="0" marR="0" lvl="0" indent="0" algn="l" rtl="0">
              <a:spcBef>
                <a:spcPts val="0"/>
              </a:spcBef>
              <a:buSzPct val="25000"/>
              <a:buNone/>
            </a:pPr>
            <a:r>
              <a:rPr lang="en-US" sz="8000" b="0" i="0" u="none" strike="noStrike" cap="none" baseline="0">
                <a:solidFill>
                  <a:srgbClr val="BFE471"/>
                </a:solidFill>
                <a:latin typeface="Arial"/>
                <a:ea typeface="Arial"/>
                <a:cs typeface="Arial"/>
                <a:sym typeface="Arial"/>
              </a:rPr>
              <a:t>“</a:t>
            </a:r>
          </a:p>
        </p:txBody>
      </p:sp>
      <p:sp>
        <p:nvSpPr>
          <p:cNvPr id="103" name="Shape 103"/>
          <p:cNvSpPr txBox="1"/>
          <p:nvPr/>
        </p:nvSpPr>
        <p:spPr>
          <a:xfrm>
            <a:off x="8893010" y="2886556"/>
            <a:ext cx="609599" cy="584776"/>
          </a:xfrm>
          <a:prstGeom prst="rect">
            <a:avLst/>
          </a:prstGeom>
          <a:noFill/>
          <a:ln>
            <a:noFill/>
          </a:ln>
        </p:spPr>
        <p:txBody>
          <a:bodyPr lIns="91425" tIns="45700" rIns="91425" bIns="45700" anchor="ctr" anchorCtr="0">
            <a:noAutofit/>
          </a:bodyPr>
          <a:lstStyle/>
          <a:p>
            <a:pPr marL="0" marR="0" lvl="0" indent="0" algn="l" rtl="0">
              <a:spcBef>
                <a:spcPts val="0"/>
              </a:spcBef>
              <a:buSzPct val="25000"/>
              <a:buNone/>
            </a:pPr>
            <a:r>
              <a:rPr lang="en-US" sz="8000" b="0" i="0" u="none" strike="noStrike" cap="none" baseline="0">
                <a:solidFill>
                  <a:srgbClr val="BFE471"/>
                </a:solidFill>
                <a:latin typeface="Arial"/>
                <a:ea typeface="Arial"/>
                <a:cs typeface="Arial"/>
                <a:sym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Name Card">
    <p:spTree>
      <p:nvGrpSpPr>
        <p:cNvPr id="1" name="Shape 104"/>
        <p:cNvGrpSpPr/>
        <p:nvPr/>
      </p:nvGrpSpPr>
      <p:grpSpPr>
        <a:xfrm>
          <a:off x="0" y="0"/>
          <a:ext cx="0" cy="0"/>
          <a:chOff x="0" y="0"/>
          <a:chExt cx="0" cy="0"/>
        </a:xfrm>
      </p:grpSpPr>
      <p:sp>
        <p:nvSpPr>
          <p:cNvPr id="105" name="Shape 105"/>
          <p:cNvSpPr txBox="1">
            <a:spLocks noGrp="1"/>
          </p:cNvSpPr>
          <p:nvPr>
            <p:ph type="title"/>
          </p:nvPr>
        </p:nvSpPr>
        <p:spPr>
          <a:xfrm>
            <a:off x="677335" y="1931988"/>
            <a:ext cx="8596668" cy="2595459"/>
          </a:xfrm>
          <a:prstGeom prst="rect">
            <a:avLst/>
          </a:prstGeom>
          <a:noFill/>
          <a:ln>
            <a:noFill/>
          </a:ln>
        </p:spPr>
        <p:txBody>
          <a:bodyPr lIns="91425" tIns="91425" rIns="91425" bIns="91425" anchor="b" anchorCtr="0"/>
          <a:lstStyle>
            <a:lvl1pPr algn="l"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106" name="Shape 106"/>
          <p:cNvSpPr txBox="1">
            <a:spLocks noGrp="1"/>
          </p:cNvSpPr>
          <p:nvPr>
            <p:ph type="body" idx="1"/>
          </p:nvPr>
        </p:nvSpPr>
        <p:spPr>
          <a:xfrm>
            <a:off x="677335" y="4527448"/>
            <a:ext cx="8596668" cy="1513914"/>
          </a:xfrm>
          <a:prstGeom prst="rect">
            <a:avLst/>
          </a:prstGeom>
          <a:noFill/>
          <a:ln>
            <a:noFill/>
          </a:ln>
        </p:spPr>
        <p:txBody>
          <a:bodyPr lIns="91425" tIns="91425" rIns="91425" bIns="91425" anchor="t" anchorCtr="0"/>
          <a:lstStyle>
            <a:lvl1pPr marL="0" indent="0" algn="l" rtl="0">
              <a:spcBef>
                <a:spcPts val="0"/>
              </a:spcBef>
              <a:buClr>
                <a:srgbClr val="3F3F3F"/>
              </a:buClr>
              <a:buFont typeface="Trebuchet MS"/>
              <a:buNone/>
              <a:defRPr/>
            </a:lvl1pPr>
            <a:lvl2pPr marL="457200" indent="0" rtl="0">
              <a:spcBef>
                <a:spcPts val="0"/>
              </a:spcBef>
              <a:buClr>
                <a:srgbClr val="888888"/>
              </a:buClr>
              <a:buFont typeface="Trebuchet MS"/>
              <a:buNone/>
              <a:defRPr/>
            </a:lvl2pPr>
            <a:lvl3pPr marL="914400" indent="0" rtl="0">
              <a:spcBef>
                <a:spcPts val="0"/>
              </a:spcBef>
              <a:buClr>
                <a:srgbClr val="888888"/>
              </a:buClr>
              <a:buFont typeface="Trebuchet MS"/>
              <a:buNone/>
              <a:defRPr/>
            </a:lvl3pPr>
            <a:lvl4pPr marL="1371600" indent="0" rtl="0">
              <a:spcBef>
                <a:spcPts val="0"/>
              </a:spcBef>
              <a:buClr>
                <a:srgbClr val="888888"/>
              </a:buClr>
              <a:buFont typeface="Trebuchet MS"/>
              <a:buNone/>
              <a:defRPr/>
            </a:lvl4pPr>
            <a:lvl5pPr marL="1828800" indent="0" rtl="0">
              <a:spcBef>
                <a:spcPts val="0"/>
              </a:spcBef>
              <a:buClr>
                <a:srgbClr val="888888"/>
              </a:buClr>
              <a:buFont typeface="Trebuchet MS"/>
              <a:buNone/>
              <a:defRPr/>
            </a:lvl5pPr>
            <a:lvl6pPr marL="2286000" indent="0" rtl="0">
              <a:spcBef>
                <a:spcPts val="0"/>
              </a:spcBef>
              <a:buClr>
                <a:srgbClr val="888888"/>
              </a:buClr>
              <a:buFont typeface="Trebuchet MS"/>
              <a:buNone/>
              <a:defRPr/>
            </a:lvl6pPr>
            <a:lvl7pPr marL="2743200" indent="0" rtl="0">
              <a:spcBef>
                <a:spcPts val="0"/>
              </a:spcBef>
              <a:buClr>
                <a:srgbClr val="888888"/>
              </a:buClr>
              <a:buFont typeface="Trebuchet MS"/>
              <a:buNone/>
              <a:defRPr/>
            </a:lvl7pPr>
            <a:lvl8pPr marL="3200400" indent="0" rtl="0">
              <a:spcBef>
                <a:spcPts val="0"/>
              </a:spcBef>
              <a:buClr>
                <a:srgbClr val="888888"/>
              </a:buClr>
              <a:buFont typeface="Trebuchet MS"/>
              <a:buNone/>
              <a:defRPr/>
            </a:lvl8pPr>
            <a:lvl9pPr marL="3657600" indent="0" rtl="0">
              <a:spcBef>
                <a:spcPts val="0"/>
              </a:spcBef>
              <a:buClr>
                <a:srgbClr val="888888"/>
              </a:buClr>
              <a:buFont typeface="Trebuchet MS"/>
              <a:buNone/>
              <a:defRPr/>
            </a:lvl9pPr>
          </a:lstStyle>
          <a:p>
            <a:endParaRPr/>
          </a:p>
        </p:txBody>
      </p:sp>
      <p:sp>
        <p:nvSpPr>
          <p:cNvPr id="107" name="Shape 107"/>
          <p:cNvSpPr txBox="1">
            <a:spLocks noGrp="1"/>
          </p:cNvSpPr>
          <p:nvPr>
            <p:ph type="dt" idx="10"/>
          </p:nvPr>
        </p:nvSpPr>
        <p:spPr>
          <a:xfrm>
            <a:off x="7205132" y="6041362"/>
            <a:ext cx="911938" cy="365125"/>
          </a:xfrm>
          <a:prstGeom prst="rect">
            <a:avLst/>
          </a:prstGeom>
          <a:noFill/>
          <a:ln>
            <a:noFill/>
          </a:ln>
        </p:spPr>
        <p:txBody>
          <a:bodyPr lIns="91425" tIns="91425" rIns="91425" bIns="91425" anchor="ctr" anchorCtr="0"/>
          <a:lstStyle>
            <a:lvl1pPr marL="0" marR="0" indent="0" algn="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108" name="Shape 108"/>
          <p:cNvSpPr txBox="1">
            <a:spLocks noGrp="1"/>
          </p:cNvSpPr>
          <p:nvPr>
            <p:ph type="ftr" idx="11"/>
          </p:nvPr>
        </p:nvSpPr>
        <p:spPr>
          <a:xfrm>
            <a:off x="677333" y="6041362"/>
            <a:ext cx="6297612" cy="365125"/>
          </a:xfrm>
          <a:prstGeom prst="rect">
            <a:avLst/>
          </a:prstGeom>
          <a:noFill/>
          <a:ln>
            <a:noFill/>
          </a:ln>
        </p:spPr>
        <p:txBody>
          <a:bodyPr lIns="91425" tIns="91425" rIns="91425" bIns="91425" anchor="ctr"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109" name="Shape 109"/>
          <p:cNvSpPr txBox="1">
            <a:spLocks noGrp="1"/>
          </p:cNvSpPr>
          <p:nvPr>
            <p:ph type="sldNum" idx="12"/>
          </p:nvPr>
        </p:nvSpPr>
        <p:spPr>
          <a:xfrm>
            <a:off x="8590663" y="6041362"/>
            <a:ext cx="683339" cy="365125"/>
          </a:xfrm>
          <a:prstGeom prst="rect">
            <a:avLst/>
          </a:prstGeom>
          <a:noFill/>
          <a:ln>
            <a:noFill/>
          </a:ln>
        </p:spPr>
        <p:txBody>
          <a:bodyPr lIns="91425" tIns="45700" rIns="91425" bIns="45700" anchor="ctr" anchorCtr="0">
            <a:noAutofit/>
          </a:bodyPr>
          <a:lstStyle>
            <a:lvl1pPr marL="0" marR="0" indent="0" algn="r" rtl="0">
              <a:spcBef>
                <a:spcPts val="0"/>
              </a:spcBef>
              <a:buNone/>
              <a:defRPr sz="900" b="0" i="0" u="none" strike="noStrike" cap="none" baseline="0">
                <a:solidFill>
                  <a:schemeClr val="accent1"/>
                </a:solidFill>
                <a:latin typeface="Trebuchet MS"/>
                <a:ea typeface="Trebuchet MS"/>
                <a:cs typeface="Trebuchet MS"/>
                <a:sym typeface="Trebuchet MS"/>
              </a:defRPr>
            </a:lvl1pPr>
          </a:lstStyle>
          <a:p>
            <a:pPr marL="0" lvl="0" indent="0">
              <a:spcBef>
                <a:spcPts val="0"/>
              </a:spcBef>
              <a:buSzPct val="25000"/>
              <a:buNone/>
            </a:pPr>
            <a:fld id="{00000000-1234-1234-1234-123412341234}" type="slidenum">
              <a:rPr lang="en-US"/>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Quote Name Card">
    <p:spTree>
      <p:nvGrpSpPr>
        <p:cNvPr id="1" name="Shape 110"/>
        <p:cNvGrpSpPr/>
        <p:nvPr/>
      </p:nvGrpSpPr>
      <p:grpSpPr>
        <a:xfrm>
          <a:off x="0" y="0"/>
          <a:ext cx="0" cy="0"/>
          <a:chOff x="0" y="0"/>
          <a:chExt cx="0" cy="0"/>
        </a:xfrm>
      </p:grpSpPr>
      <p:sp>
        <p:nvSpPr>
          <p:cNvPr id="111" name="Shape 111"/>
          <p:cNvSpPr txBox="1">
            <a:spLocks noGrp="1"/>
          </p:cNvSpPr>
          <p:nvPr>
            <p:ph type="title"/>
          </p:nvPr>
        </p:nvSpPr>
        <p:spPr>
          <a:xfrm>
            <a:off x="931333" y="609600"/>
            <a:ext cx="8094134" cy="3022599"/>
          </a:xfrm>
          <a:prstGeom prst="rect">
            <a:avLst/>
          </a:prstGeom>
          <a:noFill/>
          <a:ln>
            <a:noFill/>
          </a:ln>
        </p:spPr>
        <p:txBody>
          <a:bodyPr lIns="91425" tIns="91425" rIns="91425" bIns="91425" anchor="ctr" anchorCtr="0"/>
          <a:lstStyle>
            <a:lvl1pPr algn="l"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112" name="Shape 112"/>
          <p:cNvSpPr txBox="1">
            <a:spLocks noGrp="1"/>
          </p:cNvSpPr>
          <p:nvPr>
            <p:ph type="body" idx="1"/>
          </p:nvPr>
        </p:nvSpPr>
        <p:spPr>
          <a:xfrm>
            <a:off x="677331" y="4013200"/>
            <a:ext cx="8596668" cy="514247"/>
          </a:xfrm>
          <a:prstGeom prst="rect">
            <a:avLst/>
          </a:prstGeom>
          <a:noFill/>
          <a:ln>
            <a:noFill/>
          </a:ln>
        </p:spPr>
        <p:txBody>
          <a:bodyPr lIns="91425" tIns="91425" rIns="91425" bIns="91425" anchor="b" anchorCtr="0"/>
          <a:lstStyle>
            <a:lvl1pPr marL="0" indent="0" rtl="0">
              <a:spcBef>
                <a:spcPts val="0"/>
              </a:spcBef>
              <a:buClr>
                <a:srgbClr val="3F3F3F"/>
              </a:buClr>
              <a:buFont typeface="Trebuchet MS"/>
              <a:buNone/>
              <a:defRPr/>
            </a:lvl1pPr>
            <a:lvl2pPr marL="457200" indent="0" rtl="0">
              <a:spcBef>
                <a:spcPts val="0"/>
              </a:spcBef>
              <a:buFont typeface="Trebuchet MS"/>
              <a:buNone/>
              <a:defRPr/>
            </a:lvl2pPr>
            <a:lvl3pPr marL="914400" indent="0" rtl="0">
              <a:spcBef>
                <a:spcPts val="0"/>
              </a:spcBef>
              <a:buFont typeface="Trebuchet MS"/>
              <a:buNone/>
              <a:defRPr/>
            </a:lvl3pPr>
            <a:lvl4pPr marL="1371600" indent="0" rtl="0">
              <a:spcBef>
                <a:spcPts val="0"/>
              </a:spcBef>
              <a:buFont typeface="Trebuchet MS"/>
              <a:buNone/>
              <a:defRPr/>
            </a:lvl4pPr>
            <a:lvl5pPr marL="1828800" indent="0" rtl="0">
              <a:spcBef>
                <a:spcPts val="0"/>
              </a:spcBef>
              <a:buFont typeface="Trebuchet MS"/>
              <a:buNone/>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113" name="Shape 113"/>
          <p:cNvSpPr txBox="1">
            <a:spLocks noGrp="1"/>
          </p:cNvSpPr>
          <p:nvPr>
            <p:ph type="body" idx="2"/>
          </p:nvPr>
        </p:nvSpPr>
        <p:spPr>
          <a:xfrm>
            <a:off x="677335" y="4527448"/>
            <a:ext cx="8596668" cy="1513914"/>
          </a:xfrm>
          <a:prstGeom prst="rect">
            <a:avLst/>
          </a:prstGeom>
          <a:noFill/>
          <a:ln>
            <a:noFill/>
          </a:ln>
        </p:spPr>
        <p:txBody>
          <a:bodyPr lIns="91425" tIns="91425" rIns="91425" bIns="91425" anchor="t" anchorCtr="0"/>
          <a:lstStyle>
            <a:lvl1pPr marL="0" indent="0" algn="l" rtl="0">
              <a:spcBef>
                <a:spcPts val="0"/>
              </a:spcBef>
              <a:buClr>
                <a:srgbClr val="7F7F7F"/>
              </a:buClr>
              <a:buFont typeface="Trebuchet MS"/>
              <a:buNone/>
              <a:defRPr/>
            </a:lvl1pPr>
            <a:lvl2pPr marL="457200" indent="0" rtl="0">
              <a:spcBef>
                <a:spcPts val="0"/>
              </a:spcBef>
              <a:buClr>
                <a:srgbClr val="888888"/>
              </a:buClr>
              <a:buFont typeface="Trebuchet MS"/>
              <a:buNone/>
              <a:defRPr/>
            </a:lvl2pPr>
            <a:lvl3pPr marL="914400" indent="0" rtl="0">
              <a:spcBef>
                <a:spcPts val="0"/>
              </a:spcBef>
              <a:buClr>
                <a:srgbClr val="888888"/>
              </a:buClr>
              <a:buFont typeface="Trebuchet MS"/>
              <a:buNone/>
              <a:defRPr/>
            </a:lvl3pPr>
            <a:lvl4pPr marL="1371600" indent="0" rtl="0">
              <a:spcBef>
                <a:spcPts val="0"/>
              </a:spcBef>
              <a:buClr>
                <a:srgbClr val="888888"/>
              </a:buClr>
              <a:buFont typeface="Trebuchet MS"/>
              <a:buNone/>
              <a:defRPr/>
            </a:lvl4pPr>
            <a:lvl5pPr marL="1828800" indent="0" rtl="0">
              <a:spcBef>
                <a:spcPts val="0"/>
              </a:spcBef>
              <a:buClr>
                <a:srgbClr val="888888"/>
              </a:buClr>
              <a:buFont typeface="Trebuchet MS"/>
              <a:buNone/>
              <a:defRPr/>
            </a:lvl5pPr>
            <a:lvl6pPr marL="2286000" indent="0" rtl="0">
              <a:spcBef>
                <a:spcPts val="0"/>
              </a:spcBef>
              <a:buClr>
                <a:srgbClr val="888888"/>
              </a:buClr>
              <a:buFont typeface="Trebuchet MS"/>
              <a:buNone/>
              <a:defRPr/>
            </a:lvl6pPr>
            <a:lvl7pPr marL="2743200" indent="0" rtl="0">
              <a:spcBef>
                <a:spcPts val="0"/>
              </a:spcBef>
              <a:buClr>
                <a:srgbClr val="888888"/>
              </a:buClr>
              <a:buFont typeface="Trebuchet MS"/>
              <a:buNone/>
              <a:defRPr/>
            </a:lvl7pPr>
            <a:lvl8pPr marL="3200400" indent="0" rtl="0">
              <a:spcBef>
                <a:spcPts val="0"/>
              </a:spcBef>
              <a:buClr>
                <a:srgbClr val="888888"/>
              </a:buClr>
              <a:buFont typeface="Trebuchet MS"/>
              <a:buNone/>
              <a:defRPr/>
            </a:lvl8pPr>
            <a:lvl9pPr marL="3657600" indent="0" rtl="0">
              <a:spcBef>
                <a:spcPts val="0"/>
              </a:spcBef>
              <a:buClr>
                <a:srgbClr val="888888"/>
              </a:buClr>
              <a:buFont typeface="Trebuchet MS"/>
              <a:buNone/>
              <a:defRPr/>
            </a:lvl9pPr>
          </a:lstStyle>
          <a:p>
            <a:endParaRPr/>
          </a:p>
        </p:txBody>
      </p:sp>
      <p:sp>
        <p:nvSpPr>
          <p:cNvPr id="114" name="Shape 114"/>
          <p:cNvSpPr txBox="1">
            <a:spLocks noGrp="1"/>
          </p:cNvSpPr>
          <p:nvPr>
            <p:ph type="dt" idx="10"/>
          </p:nvPr>
        </p:nvSpPr>
        <p:spPr>
          <a:xfrm>
            <a:off x="7205132" y="6041362"/>
            <a:ext cx="911938" cy="365125"/>
          </a:xfrm>
          <a:prstGeom prst="rect">
            <a:avLst/>
          </a:prstGeom>
          <a:noFill/>
          <a:ln>
            <a:noFill/>
          </a:ln>
        </p:spPr>
        <p:txBody>
          <a:bodyPr lIns="91425" tIns="91425" rIns="91425" bIns="91425" anchor="ctr" anchorCtr="0"/>
          <a:lstStyle>
            <a:lvl1pPr marL="0" marR="0" indent="0" algn="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115" name="Shape 115"/>
          <p:cNvSpPr txBox="1">
            <a:spLocks noGrp="1"/>
          </p:cNvSpPr>
          <p:nvPr>
            <p:ph type="ftr" idx="11"/>
          </p:nvPr>
        </p:nvSpPr>
        <p:spPr>
          <a:xfrm>
            <a:off x="677333" y="6041362"/>
            <a:ext cx="6297612" cy="365125"/>
          </a:xfrm>
          <a:prstGeom prst="rect">
            <a:avLst/>
          </a:prstGeom>
          <a:noFill/>
          <a:ln>
            <a:noFill/>
          </a:ln>
        </p:spPr>
        <p:txBody>
          <a:bodyPr lIns="91425" tIns="91425" rIns="91425" bIns="91425" anchor="ctr"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116" name="Shape 116"/>
          <p:cNvSpPr txBox="1">
            <a:spLocks noGrp="1"/>
          </p:cNvSpPr>
          <p:nvPr>
            <p:ph type="sldNum" idx="12"/>
          </p:nvPr>
        </p:nvSpPr>
        <p:spPr>
          <a:xfrm>
            <a:off x="8590663" y="6041362"/>
            <a:ext cx="683339" cy="365125"/>
          </a:xfrm>
          <a:prstGeom prst="rect">
            <a:avLst/>
          </a:prstGeom>
          <a:noFill/>
          <a:ln>
            <a:noFill/>
          </a:ln>
        </p:spPr>
        <p:txBody>
          <a:bodyPr lIns="91425" tIns="45700" rIns="91425" bIns="45700" anchor="ctr" anchorCtr="0">
            <a:noAutofit/>
          </a:bodyPr>
          <a:lstStyle>
            <a:lvl1pPr marL="0" marR="0" indent="0" algn="r" rtl="0">
              <a:spcBef>
                <a:spcPts val="0"/>
              </a:spcBef>
              <a:buNone/>
              <a:defRPr sz="900" b="0" i="0" u="none" strike="noStrike" cap="none" baseline="0">
                <a:solidFill>
                  <a:schemeClr val="accent1"/>
                </a:solidFill>
                <a:latin typeface="Trebuchet MS"/>
                <a:ea typeface="Trebuchet MS"/>
                <a:cs typeface="Trebuchet MS"/>
                <a:sym typeface="Trebuchet MS"/>
              </a:defRPr>
            </a:lvl1pPr>
          </a:lstStyle>
          <a:p>
            <a:pPr marL="0" lvl="0" indent="0">
              <a:spcBef>
                <a:spcPts val="0"/>
              </a:spcBef>
              <a:buSzPct val="25000"/>
              <a:buNone/>
            </a:pPr>
            <a:fld id="{00000000-1234-1234-1234-123412341234}" type="slidenum">
              <a:rPr lang="en-US"/>
              <a:t>‹#›</a:t>
            </a:fld>
            <a:endParaRPr lang="en-US"/>
          </a:p>
        </p:txBody>
      </p:sp>
      <p:sp>
        <p:nvSpPr>
          <p:cNvPr id="117" name="Shape 117"/>
          <p:cNvSpPr txBox="1"/>
          <p:nvPr/>
        </p:nvSpPr>
        <p:spPr>
          <a:xfrm>
            <a:off x="541870" y="790377"/>
            <a:ext cx="609599" cy="584776"/>
          </a:xfrm>
          <a:prstGeom prst="rect">
            <a:avLst/>
          </a:prstGeom>
          <a:noFill/>
          <a:ln>
            <a:noFill/>
          </a:ln>
        </p:spPr>
        <p:txBody>
          <a:bodyPr lIns="91425" tIns="45700" rIns="91425" bIns="45700" anchor="ctr" anchorCtr="0">
            <a:noAutofit/>
          </a:bodyPr>
          <a:lstStyle/>
          <a:p>
            <a:pPr marL="0" marR="0" lvl="0" indent="0" algn="l" rtl="0">
              <a:spcBef>
                <a:spcPts val="0"/>
              </a:spcBef>
              <a:buSzPct val="25000"/>
              <a:buNone/>
            </a:pPr>
            <a:r>
              <a:rPr lang="en-US" sz="8000" b="0" i="0" u="none" strike="noStrike" cap="none" baseline="0">
                <a:solidFill>
                  <a:srgbClr val="BFE471"/>
                </a:solidFill>
                <a:latin typeface="Arial"/>
                <a:ea typeface="Arial"/>
                <a:cs typeface="Arial"/>
                <a:sym typeface="Arial"/>
              </a:rPr>
              <a:t>“</a:t>
            </a:r>
          </a:p>
        </p:txBody>
      </p:sp>
      <p:sp>
        <p:nvSpPr>
          <p:cNvPr id="118" name="Shape 118"/>
          <p:cNvSpPr txBox="1"/>
          <p:nvPr/>
        </p:nvSpPr>
        <p:spPr>
          <a:xfrm>
            <a:off x="8893010" y="2886556"/>
            <a:ext cx="609599" cy="584776"/>
          </a:xfrm>
          <a:prstGeom prst="rect">
            <a:avLst/>
          </a:prstGeom>
          <a:noFill/>
          <a:ln>
            <a:noFill/>
          </a:ln>
        </p:spPr>
        <p:txBody>
          <a:bodyPr lIns="91425" tIns="45700" rIns="91425" bIns="45700" anchor="ctr" anchorCtr="0">
            <a:noAutofit/>
          </a:bodyPr>
          <a:lstStyle/>
          <a:p>
            <a:pPr marL="0" marR="0" lvl="0" indent="0" algn="l" rtl="0">
              <a:spcBef>
                <a:spcPts val="0"/>
              </a:spcBef>
              <a:buSzPct val="25000"/>
              <a:buNone/>
            </a:pPr>
            <a:r>
              <a:rPr lang="en-US" sz="8000" b="0" i="0" u="none" strike="noStrike" cap="none" baseline="0">
                <a:solidFill>
                  <a:srgbClr val="BFE471"/>
                </a:solidFill>
                <a:latin typeface="Arial"/>
                <a:ea typeface="Arial"/>
                <a:cs typeface="Arial"/>
                <a:sym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cSld name="True or False">
    <p:spTree>
      <p:nvGrpSpPr>
        <p:cNvPr id="1" name="Shape 119"/>
        <p:cNvGrpSpPr/>
        <p:nvPr/>
      </p:nvGrpSpPr>
      <p:grpSpPr>
        <a:xfrm>
          <a:off x="0" y="0"/>
          <a:ext cx="0" cy="0"/>
          <a:chOff x="0" y="0"/>
          <a:chExt cx="0" cy="0"/>
        </a:xfrm>
      </p:grpSpPr>
      <p:sp>
        <p:nvSpPr>
          <p:cNvPr id="120" name="Shape 120"/>
          <p:cNvSpPr txBox="1">
            <a:spLocks noGrp="1"/>
          </p:cNvSpPr>
          <p:nvPr>
            <p:ph type="title"/>
          </p:nvPr>
        </p:nvSpPr>
        <p:spPr>
          <a:xfrm>
            <a:off x="685799" y="609600"/>
            <a:ext cx="8588202" cy="3022599"/>
          </a:xfrm>
          <a:prstGeom prst="rect">
            <a:avLst/>
          </a:prstGeom>
          <a:noFill/>
          <a:ln>
            <a:noFill/>
          </a:ln>
        </p:spPr>
        <p:txBody>
          <a:bodyPr lIns="91425" tIns="91425" rIns="91425" bIns="91425" anchor="ctr" anchorCtr="0"/>
          <a:lstStyle>
            <a:lvl1pPr algn="l"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121" name="Shape 121"/>
          <p:cNvSpPr txBox="1">
            <a:spLocks noGrp="1"/>
          </p:cNvSpPr>
          <p:nvPr>
            <p:ph type="body" idx="1"/>
          </p:nvPr>
        </p:nvSpPr>
        <p:spPr>
          <a:xfrm>
            <a:off x="677331" y="4013200"/>
            <a:ext cx="8596668" cy="514247"/>
          </a:xfrm>
          <a:prstGeom prst="rect">
            <a:avLst/>
          </a:prstGeom>
          <a:noFill/>
          <a:ln>
            <a:noFill/>
          </a:ln>
        </p:spPr>
        <p:txBody>
          <a:bodyPr lIns="91425" tIns="91425" rIns="91425" bIns="91425" anchor="b" anchorCtr="0"/>
          <a:lstStyle>
            <a:lvl1pPr marL="0" indent="0" rtl="0">
              <a:spcBef>
                <a:spcPts val="0"/>
              </a:spcBef>
              <a:buClr>
                <a:schemeClr val="accent1"/>
              </a:buClr>
              <a:buFont typeface="Trebuchet MS"/>
              <a:buNone/>
              <a:defRPr/>
            </a:lvl1pPr>
            <a:lvl2pPr marL="457200" indent="0" rtl="0">
              <a:spcBef>
                <a:spcPts val="0"/>
              </a:spcBef>
              <a:buFont typeface="Trebuchet MS"/>
              <a:buNone/>
              <a:defRPr/>
            </a:lvl2pPr>
            <a:lvl3pPr marL="914400" indent="0" rtl="0">
              <a:spcBef>
                <a:spcPts val="0"/>
              </a:spcBef>
              <a:buFont typeface="Trebuchet MS"/>
              <a:buNone/>
              <a:defRPr/>
            </a:lvl3pPr>
            <a:lvl4pPr marL="1371600" indent="0" rtl="0">
              <a:spcBef>
                <a:spcPts val="0"/>
              </a:spcBef>
              <a:buFont typeface="Trebuchet MS"/>
              <a:buNone/>
              <a:defRPr/>
            </a:lvl4pPr>
            <a:lvl5pPr marL="1828800" indent="0" rtl="0">
              <a:spcBef>
                <a:spcPts val="0"/>
              </a:spcBef>
              <a:buFont typeface="Trebuchet MS"/>
              <a:buNone/>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122" name="Shape 122"/>
          <p:cNvSpPr txBox="1">
            <a:spLocks noGrp="1"/>
          </p:cNvSpPr>
          <p:nvPr>
            <p:ph type="body" idx="2"/>
          </p:nvPr>
        </p:nvSpPr>
        <p:spPr>
          <a:xfrm>
            <a:off x="677335" y="4527448"/>
            <a:ext cx="8596668" cy="1513914"/>
          </a:xfrm>
          <a:prstGeom prst="rect">
            <a:avLst/>
          </a:prstGeom>
          <a:noFill/>
          <a:ln>
            <a:noFill/>
          </a:ln>
        </p:spPr>
        <p:txBody>
          <a:bodyPr lIns="91425" tIns="91425" rIns="91425" bIns="91425" anchor="t" anchorCtr="0"/>
          <a:lstStyle>
            <a:lvl1pPr marL="0" indent="0" algn="l" rtl="0">
              <a:spcBef>
                <a:spcPts val="0"/>
              </a:spcBef>
              <a:buClr>
                <a:srgbClr val="7F7F7F"/>
              </a:buClr>
              <a:buFont typeface="Trebuchet MS"/>
              <a:buNone/>
              <a:defRPr/>
            </a:lvl1pPr>
            <a:lvl2pPr marL="457200" indent="0" rtl="0">
              <a:spcBef>
                <a:spcPts val="0"/>
              </a:spcBef>
              <a:buClr>
                <a:srgbClr val="888888"/>
              </a:buClr>
              <a:buFont typeface="Trebuchet MS"/>
              <a:buNone/>
              <a:defRPr/>
            </a:lvl2pPr>
            <a:lvl3pPr marL="914400" indent="0" rtl="0">
              <a:spcBef>
                <a:spcPts val="0"/>
              </a:spcBef>
              <a:buClr>
                <a:srgbClr val="888888"/>
              </a:buClr>
              <a:buFont typeface="Trebuchet MS"/>
              <a:buNone/>
              <a:defRPr/>
            </a:lvl3pPr>
            <a:lvl4pPr marL="1371600" indent="0" rtl="0">
              <a:spcBef>
                <a:spcPts val="0"/>
              </a:spcBef>
              <a:buClr>
                <a:srgbClr val="888888"/>
              </a:buClr>
              <a:buFont typeface="Trebuchet MS"/>
              <a:buNone/>
              <a:defRPr/>
            </a:lvl4pPr>
            <a:lvl5pPr marL="1828800" indent="0" rtl="0">
              <a:spcBef>
                <a:spcPts val="0"/>
              </a:spcBef>
              <a:buClr>
                <a:srgbClr val="888888"/>
              </a:buClr>
              <a:buFont typeface="Trebuchet MS"/>
              <a:buNone/>
              <a:defRPr/>
            </a:lvl5pPr>
            <a:lvl6pPr marL="2286000" indent="0" rtl="0">
              <a:spcBef>
                <a:spcPts val="0"/>
              </a:spcBef>
              <a:buClr>
                <a:srgbClr val="888888"/>
              </a:buClr>
              <a:buFont typeface="Trebuchet MS"/>
              <a:buNone/>
              <a:defRPr/>
            </a:lvl6pPr>
            <a:lvl7pPr marL="2743200" indent="0" rtl="0">
              <a:spcBef>
                <a:spcPts val="0"/>
              </a:spcBef>
              <a:buClr>
                <a:srgbClr val="888888"/>
              </a:buClr>
              <a:buFont typeface="Trebuchet MS"/>
              <a:buNone/>
              <a:defRPr/>
            </a:lvl7pPr>
            <a:lvl8pPr marL="3200400" indent="0" rtl="0">
              <a:spcBef>
                <a:spcPts val="0"/>
              </a:spcBef>
              <a:buClr>
                <a:srgbClr val="888888"/>
              </a:buClr>
              <a:buFont typeface="Trebuchet MS"/>
              <a:buNone/>
              <a:defRPr/>
            </a:lvl8pPr>
            <a:lvl9pPr marL="3657600" indent="0" rtl="0">
              <a:spcBef>
                <a:spcPts val="0"/>
              </a:spcBef>
              <a:buClr>
                <a:srgbClr val="888888"/>
              </a:buClr>
              <a:buFont typeface="Trebuchet MS"/>
              <a:buNone/>
              <a:defRPr/>
            </a:lvl9pPr>
          </a:lstStyle>
          <a:p>
            <a:endParaRPr/>
          </a:p>
        </p:txBody>
      </p:sp>
      <p:sp>
        <p:nvSpPr>
          <p:cNvPr id="123" name="Shape 123"/>
          <p:cNvSpPr txBox="1">
            <a:spLocks noGrp="1"/>
          </p:cNvSpPr>
          <p:nvPr>
            <p:ph type="dt" idx="10"/>
          </p:nvPr>
        </p:nvSpPr>
        <p:spPr>
          <a:xfrm>
            <a:off x="7205132" y="6041362"/>
            <a:ext cx="911938" cy="365125"/>
          </a:xfrm>
          <a:prstGeom prst="rect">
            <a:avLst/>
          </a:prstGeom>
          <a:noFill/>
          <a:ln>
            <a:noFill/>
          </a:ln>
        </p:spPr>
        <p:txBody>
          <a:bodyPr lIns="91425" tIns="91425" rIns="91425" bIns="91425" anchor="ctr" anchorCtr="0"/>
          <a:lstStyle>
            <a:lvl1pPr marL="0" marR="0" indent="0" algn="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124" name="Shape 124"/>
          <p:cNvSpPr txBox="1">
            <a:spLocks noGrp="1"/>
          </p:cNvSpPr>
          <p:nvPr>
            <p:ph type="ftr" idx="11"/>
          </p:nvPr>
        </p:nvSpPr>
        <p:spPr>
          <a:xfrm>
            <a:off x="677333" y="6041362"/>
            <a:ext cx="6297612" cy="365125"/>
          </a:xfrm>
          <a:prstGeom prst="rect">
            <a:avLst/>
          </a:prstGeom>
          <a:noFill/>
          <a:ln>
            <a:noFill/>
          </a:ln>
        </p:spPr>
        <p:txBody>
          <a:bodyPr lIns="91425" tIns="91425" rIns="91425" bIns="91425" anchor="ctr"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125" name="Shape 125"/>
          <p:cNvSpPr txBox="1">
            <a:spLocks noGrp="1"/>
          </p:cNvSpPr>
          <p:nvPr>
            <p:ph type="sldNum" idx="12"/>
          </p:nvPr>
        </p:nvSpPr>
        <p:spPr>
          <a:xfrm>
            <a:off x="8590663" y="6041362"/>
            <a:ext cx="683339" cy="365125"/>
          </a:xfrm>
          <a:prstGeom prst="rect">
            <a:avLst/>
          </a:prstGeom>
          <a:noFill/>
          <a:ln>
            <a:noFill/>
          </a:ln>
        </p:spPr>
        <p:txBody>
          <a:bodyPr lIns="91425" tIns="45700" rIns="91425" bIns="45700" anchor="ctr" anchorCtr="0">
            <a:noAutofit/>
          </a:bodyPr>
          <a:lstStyle>
            <a:lvl1pPr marL="0" marR="0" indent="0" algn="r" rtl="0">
              <a:spcBef>
                <a:spcPts val="0"/>
              </a:spcBef>
              <a:buNone/>
              <a:defRPr sz="900" b="0" i="0" u="none" strike="noStrike" cap="none" baseline="0">
                <a:solidFill>
                  <a:schemeClr val="accent1"/>
                </a:solidFill>
                <a:latin typeface="Trebuchet MS"/>
                <a:ea typeface="Trebuchet MS"/>
                <a:cs typeface="Trebuchet MS"/>
                <a:sym typeface="Trebuchet MS"/>
              </a:defRPr>
            </a:lvl1pPr>
          </a:lstStyle>
          <a:p>
            <a:pPr marL="0" lvl="0" indent="0">
              <a:spcBef>
                <a:spcPts val="0"/>
              </a:spcBef>
              <a:buSzPct val="25000"/>
              <a:buNone/>
            </a:pPr>
            <a:fld id="{00000000-1234-1234-1234-123412341234}" type="slidenum">
              <a:rPr lang="en-US"/>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cSld name="Title and Vertical Text">
    <p:spTree>
      <p:nvGrpSpPr>
        <p:cNvPr id="1" name="Shape 126"/>
        <p:cNvGrpSpPr/>
        <p:nvPr/>
      </p:nvGrpSpPr>
      <p:grpSpPr>
        <a:xfrm>
          <a:off x="0" y="0"/>
          <a:ext cx="0" cy="0"/>
          <a:chOff x="0" y="0"/>
          <a:chExt cx="0" cy="0"/>
        </a:xfrm>
      </p:grpSpPr>
      <p:sp>
        <p:nvSpPr>
          <p:cNvPr id="127" name="Shape 127"/>
          <p:cNvSpPr txBox="1">
            <a:spLocks noGrp="1"/>
          </p:cNvSpPr>
          <p:nvPr>
            <p:ph type="title"/>
          </p:nvPr>
        </p:nvSpPr>
        <p:spPr>
          <a:xfrm>
            <a:off x="677333" y="609600"/>
            <a:ext cx="8596668" cy="1320800"/>
          </a:xfrm>
          <a:prstGeom prst="rect">
            <a:avLst/>
          </a:prstGeom>
          <a:noFill/>
          <a:ln>
            <a:noFill/>
          </a:ln>
        </p:spPr>
        <p:txBody>
          <a:bodyPr lIns="91425" tIns="91425" rIns="91425" bIns="91425" anchor="t" anchorCtr="0"/>
          <a:lstStyle>
            <a:lvl1pPr algn="l" rtl="0">
              <a:spcBef>
                <a:spcPts val="0"/>
              </a:spcBef>
              <a:buClr>
                <a:schemeClr val="accent1"/>
              </a:buClr>
              <a:buFont typeface="Trebuchet MS"/>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128" name="Shape 128"/>
          <p:cNvSpPr txBox="1">
            <a:spLocks noGrp="1"/>
          </p:cNvSpPr>
          <p:nvPr>
            <p:ph type="body" idx="1"/>
          </p:nvPr>
        </p:nvSpPr>
        <p:spPr>
          <a:xfrm rot="5400000">
            <a:off x="3035281" y="-197358"/>
            <a:ext cx="3880773" cy="8596668"/>
          </a:xfrm>
          <a:prstGeom prst="rect">
            <a:avLst/>
          </a:prstGeom>
          <a:noFill/>
          <a:ln>
            <a:noFill/>
          </a:ln>
        </p:spPr>
        <p:txBody>
          <a:bodyPr lIns="91425" tIns="91425" rIns="91425" bIns="91425" anchor="t" anchorCtr="0"/>
          <a:lstStyle>
            <a:lvl1pPr marL="342900" indent="-251459" algn="l" rtl="0">
              <a:spcBef>
                <a:spcPts val="1000"/>
              </a:spcBef>
              <a:spcAft>
                <a:spcPts val="0"/>
              </a:spcAft>
              <a:buClr>
                <a:schemeClr val="accent1"/>
              </a:buClr>
              <a:buFont typeface="Noto Symbol"/>
              <a:buChar char=""/>
              <a:defRPr/>
            </a:lvl1pPr>
            <a:lvl2pPr marL="742950" indent="-204469" algn="l" rtl="0">
              <a:spcBef>
                <a:spcPts val="1000"/>
              </a:spcBef>
              <a:spcAft>
                <a:spcPts val="0"/>
              </a:spcAft>
              <a:buClr>
                <a:schemeClr val="accent1"/>
              </a:buClr>
              <a:buFont typeface="Noto Symbol"/>
              <a:buChar char=""/>
              <a:defRPr/>
            </a:lvl2pPr>
            <a:lvl3pPr marL="1143000" indent="-157480" algn="l" rtl="0">
              <a:spcBef>
                <a:spcPts val="1000"/>
              </a:spcBef>
              <a:spcAft>
                <a:spcPts val="0"/>
              </a:spcAft>
              <a:buClr>
                <a:schemeClr val="accent1"/>
              </a:buClr>
              <a:buFont typeface="Noto Symbol"/>
              <a:buChar char=""/>
              <a:defRPr/>
            </a:lvl3pPr>
            <a:lvl4pPr marL="1600200" indent="-167639" algn="l" rtl="0">
              <a:spcBef>
                <a:spcPts val="1000"/>
              </a:spcBef>
              <a:spcAft>
                <a:spcPts val="0"/>
              </a:spcAft>
              <a:buClr>
                <a:schemeClr val="accent1"/>
              </a:buClr>
              <a:buFont typeface="Noto Symbol"/>
              <a:buChar char=""/>
              <a:defRPr/>
            </a:lvl4pPr>
            <a:lvl5pPr marL="2057400" indent="-167639" algn="l" rtl="0">
              <a:spcBef>
                <a:spcPts val="1000"/>
              </a:spcBef>
              <a:spcAft>
                <a:spcPts val="0"/>
              </a:spcAft>
              <a:buClr>
                <a:schemeClr val="accent1"/>
              </a:buClr>
              <a:buFont typeface="Noto Symbol"/>
              <a:buChar char=""/>
              <a:defRPr/>
            </a:lvl5pPr>
            <a:lvl6pPr marL="2514600" indent="-167639" algn="l" rtl="0">
              <a:spcBef>
                <a:spcPts val="1000"/>
              </a:spcBef>
              <a:spcAft>
                <a:spcPts val="0"/>
              </a:spcAft>
              <a:buClr>
                <a:schemeClr val="accent1"/>
              </a:buClr>
              <a:buFont typeface="Noto Symbol"/>
              <a:buChar char=""/>
              <a:defRPr/>
            </a:lvl6pPr>
            <a:lvl7pPr marL="2971800" indent="-167639" algn="l" rtl="0">
              <a:spcBef>
                <a:spcPts val="1000"/>
              </a:spcBef>
              <a:spcAft>
                <a:spcPts val="0"/>
              </a:spcAft>
              <a:buClr>
                <a:schemeClr val="accent1"/>
              </a:buClr>
              <a:buFont typeface="Noto Symbol"/>
              <a:buChar char=""/>
              <a:defRPr/>
            </a:lvl7pPr>
            <a:lvl8pPr marL="3429000" indent="-167640" algn="l" rtl="0">
              <a:spcBef>
                <a:spcPts val="1000"/>
              </a:spcBef>
              <a:spcAft>
                <a:spcPts val="0"/>
              </a:spcAft>
              <a:buClr>
                <a:schemeClr val="accent1"/>
              </a:buClr>
              <a:buFont typeface="Noto Symbol"/>
              <a:buChar char=""/>
              <a:defRPr/>
            </a:lvl8pPr>
            <a:lvl9pPr marL="3886200" indent="-167640" algn="l" rtl="0">
              <a:spcBef>
                <a:spcPts val="1000"/>
              </a:spcBef>
              <a:spcAft>
                <a:spcPts val="0"/>
              </a:spcAft>
              <a:buClr>
                <a:schemeClr val="accent1"/>
              </a:buClr>
              <a:buFont typeface="Noto Symbol"/>
              <a:buChar char=""/>
              <a:defRPr/>
            </a:lvl9pPr>
          </a:lstStyle>
          <a:p>
            <a:endParaRPr/>
          </a:p>
        </p:txBody>
      </p:sp>
      <p:sp>
        <p:nvSpPr>
          <p:cNvPr id="129" name="Shape 129"/>
          <p:cNvSpPr txBox="1">
            <a:spLocks noGrp="1"/>
          </p:cNvSpPr>
          <p:nvPr>
            <p:ph type="dt" idx="10"/>
          </p:nvPr>
        </p:nvSpPr>
        <p:spPr>
          <a:xfrm>
            <a:off x="7205132" y="6041362"/>
            <a:ext cx="911938" cy="365125"/>
          </a:xfrm>
          <a:prstGeom prst="rect">
            <a:avLst/>
          </a:prstGeom>
          <a:noFill/>
          <a:ln>
            <a:noFill/>
          </a:ln>
        </p:spPr>
        <p:txBody>
          <a:bodyPr lIns="91425" tIns="91425" rIns="91425" bIns="91425" anchor="ctr" anchorCtr="0"/>
          <a:lstStyle>
            <a:lvl1pPr marL="0" marR="0" indent="0" algn="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130" name="Shape 130"/>
          <p:cNvSpPr txBox="1">
            <a:spLocks noGrp="1"/>
          </p:cNvSpPr>
          <p:nvPr>
            <p:ph type="ftr" idx="11"/>
          </p:nvPr>
        </p:nvSpPr>
        <p:spPr>
          <a:xfrm>
            <a:off x="677333" y="6041362"/>
            <a:ext cx="6297612" cy="365125"/>
          </a:xfrm>
          <a:prstGeom prst="rect">
            <a:avLst/>
          </a:prstGeom>
          <a:noFill/>
          <a:ln>
            <a:noFill/>
          </a:ln>
        </p:spPr>
        <p:txBody>
          <a:bodyPr lIns="91425" tIns="91425" rIns="91425" bIns="91425" anchor="ctr"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131" name="Shape 131"/>
          <p:cNvSpPr txBox="1">
            <a:spLocks noGrp="1"/>
          </p:cNvSpPr>
          <p:nvPr>
            <p:ph type="sldNum" idx="12"/>
          </p:nvPr>
        </p:nvSpPr>
        <p:spPr>
          <a:xfrm>
            <a:off x="8590663" y="6041362"/>
            <a:ext cx="683339" cy="365125"/>
          </a:xfrm>
          <a:prstGeom prst="rect">
            <a:avLst/>
          </a:prstGeom>
          <a:noFill/>
          <a:ln>
            <a:noFill/>
          </a:ln>
        </p:spPr>
        <p:txBody>
          <a:bodyPr lIns="91425" tIns="45700" rIns="91425" bIns="45700" anchor="ctr" anchorCtr="0">
            <a:noAutofit/>
          </a:bodyPr>
          <a:lstStyle>
            <a:lvl1pPr marL="0" marR="0" indent="0" algn="r" rtl="0">
              <a:spcBef>
                <a:spcPts val="0"/>
              </a:spcBef>
              <a:buNone/>
              <a:defRPr sz="900" b="0" i="0" u="none" strike="noStrike" cap="none" baseline="0">
                <a:solidFill>
                  <a:schemeClr val="accent1"/>
                </a:solidFill>
                <a:latin typeface="Trebuchet MS"/>
                <a:ea typeface="Trebuchet MS"/>
                <a:cs typeface="Trebuchet MS"/>
                <a:sym typeface="Trebuchet MS"/>
              </a:defRPr>
            </a:lvl1pPr>
          </a:lstStyle>
          <a:p>
            <a:pPr marL="0" lvl="0" indent="0">
              <a:spcBef>
                <a:spcPts val="0"/>
              </a:spcBef>
              <a:buSzPct val="25000"/>
              <a:buNone/>
            </a:pPr>
            <a:fld id="{00000000-1234-1234-1234-123412341234}" type="slidenum">
              <a:rPr lang="en-US"/>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cSld name="Vertical Title and Text">
    <p:spTree>
      <p:nvGrpSpPr>
        <p:cNvPr id="1" name="Shape 132"/>
        <p:cNvGrpSpPr/>
        <p:nvPr/>
      </p:nvGrpSpPr>
      <p:grpSpPr>
        <a:xfrm>
          <a:off x="0" y="0"/>
          <a:ext cx="0" cy="0"/>
          <a:chOff x="0" y="0"/>
          <a:chExt cx="0" cy="0"/>
        </a:xfrm>
      </p:grpSpPr>
      <p:sp>
        <p:nvSpPr>
          <p:cNvPr id="133" name="Shape 133"/>
          <p:cNvSpPr txBox="1">
            <a:spLocks noGrp="1"/>
          </p:cNvSpPr>
          <p:nvPr>
            <p:ph type="title"/>
          </p:nvPr>
        </p:nvSpPr>
        <p:spPr>
          <a:xfrm rot="5400000">
            <a:off x="5994318" y="2582952"/>
            <a:ext cx="5251450" cy="1304742"/>
          </a:xfrm>
          <a:prstGeom prst="rect">
            <a:avLst/>
          </a:prstGeom>
          <a:noFill/>
          <a:ln>
            <a:noFill/>
          </a:ln>
        </p:spPr>
        <p:txBody>
          <a:bodyPr lIns="91425" tIns="91425" rIns="91425" bIns="91425" anchor="ctr" anchorCtr="0"/>
          <a:lstStyle>
            <a:lvl1pPr algn="l" rtl="0">
              <a:spcBef>
                <a:spcPts val="0"/>
              </a:spcBef>
              <a:buClr>
                <a:schemeClr val="accent1"/>
              </a:buClr>
              <a:buFont typeface="Trebuchet MS"/>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134" name="Shape 134"/>
          <p:cNvSpPr txBox="1">
            <a:spLocks noGrp="1"/>
          </p:cNvSpPr>
          <p:nvPr>
            <p:ph type="body" idx="1"/>
          </p:nvPr>
        </p:nvSpPr>
        <p:spPr>
          <a:xfrm rot="5400000">
            <a:off x="1581685" y="-294750"/>
            <a:ext cx="5251449" cy="7060149"/>
          </a:xfrm>
          <a:prstGeom prst="rect">
            <a:avLst/>
          </a:prstGeom>
          <a:noFill/>
          <a:ln>
            <a:noFill/>
          </a:ln>
        </p:spPr>
        <p:txBody>
          <a:bodyPr lIns="91425" tIns="91425" rIns="91425" bIns="91425" anchor="t" anchorCtr="0"/>
          <a:lstStyle>
            <a:lvl1pPr marL="342900" indent="-251459" algn="l" rtl="0">
              <a:spcBef>
                <a:spcPts val="1000"/>
              </a:spcBef>
              <a:spcAft>
                <a:spcPts val="0"/>
              </a:spcAft>
              <a:buClr>
                <a:schemeClr val="accent1"/>
              </a:buClr>
              <a:buFont typeface="Noto Symbol"/>
              <a:buChar char=""/>
              <a:defRPr/>
            </a:lvl1pPr>
            <a:lvl2pPr marL="742950" indent="-204469" algn="l" rtl="0">
              <a:spcBef>
                <a:spcPts val="1000"/>
              </a:spcBef>
              <a:spcAft>
                <a:spcPts val="0"/>
              </a:spcAft>
              <a:buClr>
                <a:schemeClr val="accent1"/>
              </a:buClr>
              <a:buFont typeface="Noto Symbol"/>
              <a:buChar char=""/>
              <a:defRPr/>
            </a:lvl2pPr>
            <a:lvl3pPr marL="1143000" indent="-157480" algn="l" rtl="0">
              <a:spcBef>
                <a:spcPts val="1000"/>
              </a:spcBef>
              <a:spcAft>
                <a:spcPts val="0"/>
              </a:spcAft>
              <a:buClr>
                <a:schemeClr val="accent1"/>
              </a:buClr>
              <a:buFont typeface="Noto Symbol"/>
              <a:buChar char=""/>
              <a:defRPr/>
            </a:lvl3pPr>
            <a:lvl4pPr marL="1600200" indent="-167639" algn="l" rtl="0">
              <a:spcBef>
                <a:spcPts val="1000"/>
              </a:spcBef>
              <a:spcAft>
                <a:spcPts val="0"/>
              </a:spcAft>
              <a:buClr>
                <a:schemeClr val="accent1"/>
              </a:buClr>
              <a:buFont typeface="Noto Symbol"/>
              <a:buChar char=""/>
              <a:defRPr/>
            </a:lvl4pPr>
            <a:lvl5pPr marL="2057400" indent="-167639" algn="l" rtl="0">
              <a:spcBef>
                <a:spcPts val="1000"/>
              </a:spcBef>
              <a:spcAft>
                <a:spcPts val="0"/>
              </a:spcAft>
              <a:buClr>
                <a:schemeClr val="accent1"/>
              </a:buClr>
              <a:buFont typeface="Noto Symbol"/>
              <a:buChar char=""/>
              <a:defRPr/>
            </a:lvl5pPr>
            <a:lvl6pPr marL="2514600" indent="-167639" algn="l" rtl="0">
              <a:spcBef>
                <a:spcPts val="1000"/>
              </a:spcBef>
              <a:spcAft>
                <a:spcPts val="0"/>
              </a:spcAft>
              <a:buClr>
                <a:schemeClr val="accent1"/>
              </a:buClr>
              <a:buFont typeface="Noto Symbol"/>
              <a:buChar char=""/>
              <a:defRPr/>
            </a:lvl6pPr>
            <a:lvl7pPr marL="2971800" indent="-167639" algn="l" rtl="0">
              <a:spcBef>
                <a:spcPts val="1000"/>
              </a:spcBef>
              <a:spcAft>
                <a:spcPts val="0"/>
              </a:spcAft>
              <a:buClr>
                <a:schemeClr val="accent1"/>
              </a:buClr>
              <a:buFont typeface="Noto Symbol"/>
              <a:buChar char=""/>
              <a:defRPr/>
            </a:lvl7pPr>
            <a:lvl8pPr marL="3429000" indent="-167640" algn="l" rtl="0">
              <a:spcBef>
                <a:spcPts val="1000"/>
              </a:spcBef>
              <a:spcAft>
                <a:spcPts val="0"/>
              </a:spcAft>
              <a:buClr>
                <a:schemeClr val="accent1"/>
              </a:buClr>
              <a:buFont typeface="Noto Symbol"/>
              <a:buChar char=""/>
              <a:defRPr/>
            </a:lvl8pPr>
            <a:lvl9pPr marL="3886200" indent="-167640" algn="l" rtl="0">
              <a:spcBef>
                <a:spcPts val="1000"/>
              </a:spcBef>
              <a:spcAft>
                <a:spcPts val="0"/>
              </a:spcAft>
              <a:buClr>
                <a:schemeClr val="accent1"/>
              </a:buClr>
              <a:buFont typeface="Noto Symbol"/>
              <a:buChar char=""/>
              <a:defRPr/>
            </a:lvl9pPr>
          </a:lstStyle>
          <a:p>
            <a:endParaRPr/>
          </a:p>
        </p:txBody>
      </p:sp>
      <p:sp>
        <p:nvSpPr>
          <p:cNvPr id="135" name="Shape 135"/>
          <p:cNvSpPr txBox="1">
            <a:spLocks noGrp="1"/>
          </p:cNvSpPr>
          <p:nvPr>
            <p:ph type="dt" idx="10"/>
          </p:nvPr>
        </p:nvSpPr>
        <p:spPr>
          <a:xfrm>
            <a:off x="7205132" y="6041362"/>
            <a:ext cx="911938" cy="365125"/>
          </a:xfrm>
          <a:prstGeom prst="rect">
            <a:avLst/>
          </a:prstGeom>
          <a:noFill/>
          <a:ln>
            <a:noFill/>
          </a:ln>
        </p:spPr>
        <p:txBody>
          <a:bodyPr lIns="91425" tIns="91425" rIns="91425" bIns="91425" anchor="ctr" anchorCtr="0"/>
          <a:lstStyle>
            <a:lvl1pPr marL="0" marR="0" indent="0" algn="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136" name="Shape 136"/>
          <p:cNvSpPr txBox="1">
            <a:spLocks noGrp="1"/>
          </p:cNvSpPr>
          <p:nvPr>
            <p:ph type="ftr" idx="11"/>
          </p:nvPr>
        </p:nvSpPr>
        <p:spPr>
          <a:xfrm>
            <a:off x="677333" y="6041362"/>
            <a:ext cx="6297612" cy="365125"/>
          </a:xfrm>
          <a:prstGeom prst="rect">
            <a:avLst/>
          </a:prstGeom>
          <a:noFill/>
          <a:ln>
            <a:noFill/>
          </a:ln>
        </p:spPr>
        <p:txBody>
          <a:bodyPr lIns="91425" tIns="91425" rIns="91425" bIns="91425" anchor="ctr"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137" name="Shape 137"/>
          <p:cNvSpPr txBox="1">
            <a:spLocks noGrp="1"/>
          </p:cNvSpPr>
          <p:nvPr>
            <p:ph type="sldNum" idx="12"/>
          </p:nvPr>
        </p:nvSpPr>
        <p:spPr>
          <a:xfrm>
            <a:off x="8590663" y="6041362"/>
            <a:ext cx="683339" cy="365125"/>
          </a:xfrm>
          <a:prstGeom prst="rect">
            <a:avLst/>
          </a:prstGeom>
          <a:noFill/>
          <a:ln>
            <a:noFill/>
          </a:ln>
        </p:spPr>
        <p:txBody>
          <a:bodyPr lIns="91425" tIns="45700" rIns="91425" bIns="45700" anchor="ctr" anchorCtr="0">
            <a:noAutofit/>
          </a:bodyPr>
          <a:lstStyle>
            <a:lvl1pPr marL="0" marR="0" indent="0" algn="r" rtl="0">
              <a:spcBef>
                <a:spcPts val="0"/>
              </a:spcBef>
              <a:buNone/>
              <a:defRPr sz="900" b="0" i="0" u="none" strike="noStrike" cap="none" baseline="0">
                <a:solidFill>
                  <a:schemeClr val="accent1"/>
                </a:solidFill>
                <a:latin typeface="Trebuchet MS"/>
                <a:ea typeface="Trebuchet MS"/>
                <a:cs typeface="Trebuchet MS"/>
                <a:sym typeface="Trebuchet MS"/>
              </a:defRPr>
            </a:lvl1pPr>
          </a:lstStyle>
          <a:p>
            <a:pPr marL="0" lvl="0" indent="0">
              <a:spcBef>
                <a:spcPts val="0"/>
              </a:spcBef>
              <a:buSzPct val="25000"/>
              <a:buNone/>
            </a:pPr>
            <a:fld id="{00000000-1234-1234-1234-123412341234}" type="slidenum">
              <a:rPr lang="en-US"/>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Shape 38"/>
        <p:cNvGrpSpPr/>
        <p:nvPr/>
      </p:nvGrpSpPr>
      <p:grpSpPr>
        <a:xfrm>
          <a:off x="0" y="0"/>
          <a:ext cx="0" cy="0"/>
          <a:chOff x="0" y="0"/>
          <a:chExt cx="0" cy="0"/>
        </a:xfrm>
      </p:grpSpPr>
      <p:sp>
        <p:nvSpPr>
          <p:cNvPr id="39" name="Shape 39"/>
          <p:cNvSpPr txBox="1">
            <a:spLocks noGrp="1"/>
          </p:cNvSpPr>
          <p:nvPr>
            <p:ph type="title"/>
          </p:nvPr>
        </p:nvSpPr>
        <p:spPr>
          <a:xfrm>
            <a:off x="677333" y="609600"/>
            <a:ext cx="8596668" cy="1320800"/>
          </a:xfrm>
          <a:prstGeom prst="rect">
            <a:avLst/>
          </a:prstGeom>
          <a:noFill/>
          <a:ln>
            <a:noFill/>
          </a:ln>
        </p:spPr>
        <p:txBody>
          <a:bodyPr lIns="91425" tIns="91425" rIns="91425" b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40" name="Shape 40"/>
          <p:cNvSpPr txBox="1">
            <a:spLocks noGrp="1"/>
          </p:cNvSpPr>
          <p:nvPr>
            <p:ph type="body" idx="1"/>
          </p:nvPr>
        </p:nvSpPr>
        <p:spPr>
          <a:xfrm>
            <a:off x="677333" y="2160589"/>
            <a:ext cx="8596668" cy="3880773"/>
          </a:xfrm>
          <a:prstGeom prst="rect">
            <a:avLst/>
          </a:prstGeom>
          <a:noFill/>
          <a:ln>
            <a:noFill/>
          </a:ln>
        </p:spPr>
        <p:txBody>
          <a:bodyPr lIns="91425" tIns="91425" rIns="91425" bIns="91425" anchor="t" anchorCtr="0"/>
          <a:lstStyle>
            <a:lvl1pPr marL="342900" indent="-251459" algn="l" rtl="0">
              <a:spcBef>
                <a:spcPts val="1000"/>
              </a:spcBef>
              <a:spcAft>
                <a:spcPts val="0"/>
              </a:spcAft>
              <a:buClr>
                <a:schemeClr val="accent1"/>
              </a:buClr>
              <a:buFont typeface="Noto Symbol"/>
              <a:buChar char=""/>
              <a:defRPr/>
            </a:lvl1pPr>
            <a:lvl2pPr marL="742950" indent="-204469" algn="l" rtl="0">
              <a:spcBef>
                <a:spcPts val="1000"/>
              </a:spcBef>
              <a:spcAft>
                <a:spcPts val="0"/>
              </a:spcAft>
              <a:buClr>
                <a:schemeClr val="accent1"/>
              </a:buClr>
              <a:buFont typeface="Noto Symbol"/>
              <a:buChar char=""/>
              <a:defRPr/>
            </a:lvl2pPr>
            <a:lvl3pPr marL="1143000" indent="-157480" algn="l" rtl="0">
              <a:spcBef>
                <a:spcPts val="1000"/>
              </a:spcBef>
              <a:spcAft>
                <a:spcPts val="0"/>
              </a:spcAft>
              <a:buClr>
                <a:schemeClr val="accent1"/>
              </a:buClr>
              <a:buFont typeface="Noto Symbol"/>
              <a:buChar char=""/>
              <a:defRPr/>
            </a:lvl3pPr>
            <a:lvl4pPr marL="1600200" indent="-167639" algn="l" rtl="0">
              <a:spcBef>
                <a:spcPts val="1000"/>
              </a:spcBef>
              <a:spcAft>
                <a:spcPts val="0"/>
              </a:spcAft>
              <a:buClr>
                <a:schemeClr val="accent1"/>
              </a:buClr>
              <a:buFont typeface="Noto Symbol"/>
              <a:buChar char=""/>
              <a:defRPr/>
            </a:lvl4pPr>
            <a:lvl5pPr marL="2057400" indent="-167639" algn="l" rtl="0">
              <a:spcBef>
                <a:spcPts val="1000"/>
              </a:spcBef>
              <a:spcAft>
                <a:spcPts val="0"/>
              </a:spcAft>
              <a:buClr>
                <a:schemeClr val="accent1"/>
              </a:buClr>
              <a:buFont typeface="Noto Symbol"/>
              <a:buChar char=""/>
              <a:defRPr/>
            </a:lvl5pPr>
            <a:lvl6pPr marL="2514600" indent="-167639" algn="l" rtl="0">
              <a:spcBef>
                <a:spcPts val="1000"/>
              </a:spcBef>
              <a:spcAft>
                <a:spcPts val="0"/>
              </a:spcAft>
              <a:buClr>
                <a:schemeClr val="accent1"/>
              </a:buClr>
              <a:buFont typeface="Noto Symbol"/>
              <a:buChar char=""/>
              <a:defRPr/>
            </a:lvl6pPr>
            <a:lvl7pPr marL="2971800" indent="-167639" algn="l" rtl="0">
              <a:spcBef>
                <a:spcPts val="1000"/>
              </a:spcBef>
              <a:spcAft>
                <a:spcPts val="0"/>
              </a:spcAft>
              <a:buClr>
                <a:schemeClr val="accent1"/>
              </a:buClr>
              <a:buFont typeface="Noto Symbol"/>
              <a:buChar char=""/>
              <a:defRPr/>
            </a:lvl7pPr>
            <a:lvl8pPr marL="3429000" indent="-167640" algn="l" rtl="0">
              <a:spcBef>
                <a:spcPts val="1000"/>
              </a:spcBef>
              <a:spcAft>
                <a:spcPts val="0"/>
              </a:spcAft>
              <a:buClr>
                <a:schemeClr val="accent1"/>
              </a:buClr>
              <a:buFont typeface="Noto Symbol"/>
              <a:buChar char=""/>
              <a:defRPr/>
            </a:lvl8pPr>
            <a:lvl9pPr marL="3886200" indent="-167640" algn="l" rtl="0">
              <a:spcBef>
                <a:spcPts val="1000"/>
              </a:spcBef>
              <a:spcAft>
                <a:spcPts val="0"/>
              </a:spcAft>
              <a:buClr>
                <a:schemeClr val="accent1"/>
              </a:buClr>
              <a:buFont typeface="Noto Symbol"/>
              <a:buChar char=""/>
              <a:defRPr/>
            </a:lvl9pPr>
          </a:lstStyle>
          <a:p>
            <a:endParaRPr/>
          </a:p>
        </p:txBody>
      </p:sp>
      <p:sp>
        <p:nvSpPr>
          <p:cNvPr id="41" name="Shape 41"/>
          <p:cNvSpPr txBox="1">
            <a:spLocks noGrp="1"/>
          </p:cNvSpPr>
          <p:nvPr>
            <p:ph type="dt" idx="10"/>
          </p:nvPr>
        </p:nvSpPr>
        <p:spPr>
          <a:xfrm>
            <a:off x="7205132" y="6041362"/>
            <a:ext cx="911938" cy="365125"/>
          </a:xfrm>
          <a:prstGeom prst="rect">
            <a:avLst/>
          </a:prstGeom>
          <a:noFill/>
          <a:ln>
            <a:noFill/>
          </a:ln>
        </p:spPr>
        <p:txBody>
          <a:bodyPr lIns="91425" tIns="91425" rIns="91425" bIns="91425" anchor="ctr" anchorCtr="0"/>
          <a:lstStyle>
            <a:lvl1pPr marL="0" marR="0" indent="0" algn="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42" name="Shape 42"/>
          <p:cNvSpPr txBox="1">
            <a:spLocks noGrp="1"/>
          </p:cNvSpPr>
          <p:nvPr>
            <p:ph type="ftr" idx="11"/>
          </p:nvPr>
        </p:nvSpPr>
        <p:spPr>
          <a:xfrm>
            <a:off x="677333" y="6041362"/>
            <a:ext cx="6297612" cy="365125"/>
          </a:xfrm>
          <a:prstGeom prst="rect">
            <a:avLst/>
          </a:prstGeom>
          <a:noFill/>
          <a:ln>
            <a:noFill/>
          </a:ln>
        </p:spPr>
        <p:txBody>
          <a:bodyPr lIns="91425" tIns="91425" rIns="91425" bIns="91425" anchor="ctr"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43" name="Shape 43"/>
          <p:cNvSpPr txBox="1">
            <a:spLocks noGrp="1"/>
          </p:cNvSpPr>
          <p:nvPr>
            <p:ph type="sldNum" idx="12"/>
          </p:nvPr>
        </p:nvSpPr>
        <p:spPr>
          <a:xfrm>
            <a:off x="8590663" y="6041362"/>
            <a:ext cx="683339" cy="365125"/>
          </a:xfrm>
          <a:prstGeom prst="rect">
            <a:avLst/>
          </a:prstGeom>
          <a:noFill/>
          <a:ln>
            <a:noFill/>
          </a:ln>
        </p:spPr>
        <p:txBody>
          <a:bodyPr lIns="91425" tIns="45700" rIns="91425" bIns="45700" anchor="ctr" anchorCtr="0">
            <a:noAutofit/>
          </a:bodyPr>
          <a:lstStyle>
            <a:lvl1pPr marL="0" marR="0" indent="0" algn="r" rtl="0">
              <a:spcBef>
                <a:spcPts val="0"/>
              </a:spcBef>
              <a:buNone/>
              <a:defRPr sz="900" b="0" i="0" u="none" strike="noStrike" cap="none" baseline="0">
                <a:solidFill>
                  <a:schemeClr val="accent1"/>
                </a:solidFill>
                <a:latin typeface="Trebuchet MS"/>
                <a:ea typeface="Trebuchet MS"/>
                <a:cs typeface="Trebuchet MS"/>
                <a:sym typeface="Trebuchet MS"/>
              </a:defRPr>
            </a:lvl1pPr>
          </a:lstStyle>
          <a:p>
            <a:pPr marL="0" lvl="0" indent="0">
              <a:spcBef>
                <a:spcPts val="0"/>
              </a:spcBef>
              <a:buSzPct val="25000"/>
              <a:buNone/>
            </a:pPr>
            <a:fld id="{00000000-1234-1234-1234-123412341234}" type="slidenum">
              <a:rPr lang="en-US"/>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Shape 44"/>
        <p:cNvGrpSpPr/>
        <p:nvPr/>
      </p:nvGrpSpPr>
      <p:grpSpPr>
        <a:xfrm>
          <a:off x="0" y="0"/>
          <a:ext cx="0" cy="0"/>
          <a:chOff x="0" y="0"/>
          <a:chExt cx="0" cy="0"/>
        </a:xfrm>
      </p:grpSpPr>
      <p:sp>
        <p:nvSpPr>
          <p:cNvPr id="45" name="Shape 45"/>
          <p:cNvSpPr txBox="1">
            <a:spLocks noGrp="1"/>
          </p:cNvSpPr>
          <p:nvPr>
            <p:ph type="title"/>
          </p:nvPr>
        </p:nvSpPr>
        <p:spPr>
          <a:xfrm>
            <a:off x="677335" y="2700866"/>
            <a:ext cx="8596668" cy="1826580"/>
          </a:xfrm>
          <a:prstGeom prst="rect">
            <a:avLst/>
          </a:prstGeom>
          <a:noFill/>
          <a:ln>
            <a:noFill/>
          </a:ln>
        </p:spPr>
        <p:txBody>
          <a:bodyPr lIns="91425" tIns="91425" rIns="91425" bIns="91425" anchor="b" anchorCtr="0"/>
          <a:lstStyle>
            <a:lvl1pPr algn="l"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46" name="Shape 46"/>
          <p:cNvSpPr txBox="1">
            <a:spLocks noGrp="1"/>
          </p:cNvSpPr>
          <p:nvPr>
            <p:ph type="body" idx="1"/>
          </p:nvPr>
        </p:nvSpPr>
        <p:spPr>
          <a:xfrm>
            <a:off x="677335" y="4527448"/>
            <a:ext cx="8596668" cy="860399"/>
          </a:xfrm>
          <a:prstGeom prst="rect">
            <a:avLst/>
          </a:prstGeom>
          <a:noFill/>
          <a:ln>
            <a:noFill/>
          </a:ln>
        </p:spPr>
        <p:txBody>
          <a:bodyPr lIns="91425" tIns="91425" rIns="91425" bIns="91425" anchor="t" anchorCtr="0"/>
          <a:lstStyle>
            <a:lvl1pPr marL="0" indent="0" algn="l" rtl="0">
              <a:spcBef>
                <a:spcPts val="0"/>
              </a:spcBef>
              <a:buClr>
                <a:srgbClr val="7F7F7F"/>
              </a:buClr>
              <a:buFont typeface="Trebuchet MS"/>
              <a:buNone/>
              <a:defRPr/>
            </a:lvl1pPr>
            <a:lvl2pPr marL="457200" indent="0" rtl="0">
              <a:spcBef>
                <a:spcPts val="0"/>
              </a:spcBef>
              <a:buClr>
                <a:srgbClr val="888888"/>
              </a:buClr>
              <a:buFont typeface="Trebuchet MS"/>
              <a:buNone/>
              <a:defRPr/>
            </a:lvl2pPr>
            <a:lvl3pPr marL="914400" indent="0" rtl="0">
              <a:spcBef>
                <a:spcPts val="0"/>
              </a:spcBef>
              <a:buClr>
                <a:srgbClr val="888888"/>
              </a:buClr>
              <a:buFont typeface="Trebuchet MS"/>
              <a:buNone/>
              <a:defRPr/>
            </a:lvl3pPr>
            <a:lvl4pPr marL="1371600" indent="0" rtl="0">
              <a:spcBef>
                <a:spcPts val="0"/>
              </a:spcBef>
              <a:buClr>
                <a:srgbClr val="888888"/>
              </a:buClr>
              <a:buFont typeface="Trebuchet MS"/>
              <a:buNone/>
              <a:defRPr/>
            </a:lvl4pPr>
            <a:lvl5pPr marL="1828800" indent="0" rtl="0">
              <a:spcBef>
                <a:spcPts val="0"/>
              </a:spcBef>
              <a:buClr>
                <a:srgbClr val="888888"/>
              </a:buClr>
              <a:buFont typeface="Trebuchet MS"/>
              <a:buNone/>
              <a:defRPr/>
            </a:lvl5pPr>
            <a:lvl6pPr marL="2286000" indent="0" rtl="0">
              <a:spcBef>
                <a:spcPts val="0"/>
              </a:spcBef>
              <a:buClr>
                <a:srgbClr val="888888"/>
              </a:buClr>
              <a:buFont typeface="Trebuchet MS"/>
              <a:buNone/>
              <a:defRPr/>
            </a:lvl6pPr>
            <a:lvl7pPr marL="2743200" indent="0" rtl="0">
              <a:spcBef>
                <a:spcPts val="0"/>
              </a:spcBef>
              <a:buClr>
                <a:srgbClr val="888888"/>
              </a:buClr>
              <a:buFont typeface="Trebuchet MS"/>
              <a:buNone/>
              <a:defRPr/>
            </a:lvl7pPr>
            <a:lvl8pPr marL="3200400" indent="0" rtl="0">
              <a:spcBef>
                <a:spcPts val="0"/>
              </a:spcBef>
              <a:buClr>
                <a:srgbClr val="888888"/>
              </a:buClr>
              <a:buFont typeface="Trebuchet MS"/>
              <a:buNone/>
              <a:defRPr/>
            </a:lvl8pPr>
            <a:lvl9pPr marL="3657600" indent="0" rtl="0">
              <a:spcBef>
                <a:spcPts val="0"/>
              </a:spcBef>
              <a:buClr>
                <a:srgbClr val="888888"/>
              </a:buClr>
              <a:buFont typeface="Trebuchet MS"/>
              <a:buNone/>
              <a:defRPr/>
            </a:lvl9pPr>
          </a:lstStyle>
          <a:p>
            <a:endParaRPr/>
          </a:p>
        </p:txBody>
      </p:sp>
      <p:sp>
        <p:nvSpPr>
          <p:cNvPr id="47" name="Shape 47"/>
          <p:cNvSpPr txBox="1">
            <a:spLocks noGrp="1"/>
          </p:cNvSpPr>
          <p:nvPr>
            <p:ph type="dt" idx="10"/>
          </p:nvPr>
        </p:nvSpPr>
        <p:spPr>
          <a:xfrm>
            <a:off x="7205132" y="6041362"/>
            <a:ext cx="911938" cy="365125"/>
          </a:xfrm>
          <a:prstGeom prst="rect">
            <a:avLst/>
          </a:prstGeom>
          <a:noFill/>
          <a:ln>
            <a:noFill/>
          </a:ln>
        </p:spPr>
        <p:txBody>
          <a:bodyPr lIns="91425" tIns="91425" rIns="91425" bIns="91425" anchor="ctr" anchorCtr="0"/>
          <a:lstStyle>
            <a:lvl1pPr marL="0" marR="0" indent="0" algn="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48" name="Shape 48"/>
          <p:cNvSpPr txBox="1">
            <a:spLocks noGrp="1"/>
          </p:cNvSpPr>
          <p:nvPr>
            <p:ph type="ftr" idx="11"/>
          </p:nvPr>
        </p:nvSpPr>
        <p:spPr>
          <a:xfrm>
            <a:off x="677333" y="6041362"/>
            <a:ext cx="6297612" cy="365125"/>
          </a:xfrm>
          <a:prstGeom prst="rect">
            <a:avLst/>
          </a:prstGeom>
          <a:noFill/>
          <a:ln>
            <a:noFill/>
          </a:ln>
        </p:spPr>
        <p:txBody>
          <a:bodyPr lIns="91425" tIns="91425" rIns="91425" bIns="91425" anchor="ctr"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49" name="Shape 49"/>
          <p:cNvSpPr txBox="1">
            <a:spLocks noGrp="1"/>
          </p:cNvSpPr>
          <p:nvPr>
            <p:ph type="sldNum" idx="12"/>
          </p:nvPr>
        </p:nvSpPr>
        <p:spPr>
          <a:xfrm>
            <a:off x="8590663" y="6041362"/>
            <a:ext cx="683339" cy="365125"/>
          </a:xfrm>
          <a:prstGeom prst="rect">
            <a:avLst/>
          </a:prstGeom>
          <a:noFill/>
          <a:ln>
            <a:noFill/>
          </a:ln>
        </p:spPr>
        <p:txBody>
          <a:bodyPr lIns="91425" tIns="45700" rIns="91425" bIns="45700" anchor="ctr" anchorCtr="0">
            <a:noAutofit/>
          </a:bodyPr>
          <a:lstStyle>
            <a:lvl1pPr marL="0" marR="0" indent="0" algn="r" rtl="0">
              <a:spcBef>
                <a:spcPts val="0"/>
              </a:spcBef>
              <a:buNone/>
              <a:defRPr sz="900" b="0" i="0" u="none" strike="noStrike" cap="none" baseline="0">
                <a:solidFill>
                  <a:schemeClr val="accent1"/>
                </a:solidFill>
                <a:latin typeface="Trebuchet MS"/>
                <a:ea typeface="Trebuchet MS"/>
                <a:cs typeface="Trebuchet MS"/>
                <a:sym typeface="Trebuchet MS"/>
              </a:defRPr>
            </a:lvl1pPr>
          </a:lstStyle>
          <a:p>
            <a:pPr marL="0" lvl="0" indent="0">
              <a:spcBef>
                <a:spcPts val="0"/>
              </a:spcBef>
              <a:buSzPct val="25000"/>
              <a:buNone/>
            </a:pPr>
            <a:fld id="{00000000-1234-1234-1234-123412341234}" type="slidenum">
              <a:rPr lang="en-US"/>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Shape 50"/>
        <p:cNvGrpSpPr/>
        <p:nvPr/>
      </p:nvGrpSpPr>
      <p:grpSpPr>
        <a:xfrm>
          <a:off x="0" y="0"/>
          <a:ext cx="0" cy="0"/>
          <a:chOff x="0" y="0"/>
          <a:chExt cx="0" cy="0"/>
        </a:xfrm>
      </p:grpSpPr>
      <p:sp>
        <p:nvSpPr>
          <p:cNvPr id="51" name="Shape 51"/>
          <p:cNvSpPr txBox="1">
            <a:spLocks noGrp="1"/>
          </p:cNvSpPr>
          <p:nvPr>
            <p:ph type="title"/>
          </p:nvPr>
        </p:nvSpPr>
        <p:spPr>
          <a:xfrm>
            <a:off x="677333" y="609600"/>
            <a:ext cx="8596668" cy="1320800"/>
          </a:xfrm>
          <a:prstGeom prst="rect">
            <a:avLst/>
          </a:prstGeom>
          <a:noFill/>
          <a:ln>
            <a:noFill/>
          </a:ln>
        </p:spPr>
        <p:txBody>
          <a:bodyPr lIns="91425" tIns="91425" rIns="91425" bIns="91425" anchor="t" anchorCtr="0"/>
          <a:lstStyle>
            <a:lvl1pPr algn="l" rtl="0">
              <a:spcBef>
                <a:spcPts val="0"/>
              </a:spcBef>
              <a:buClr>
                <a:schemeClr val="accent1"/>
              </a:buClr>
              <a:buFont typeface="Trebuchet MS"/>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52" name="Shape 52"/>
          <p:cNvSpPr txBox="1">
            <a:spLocks noGrp="1"/>
          </p:cNvSpPr>
          <p:nvPr>
            <p:ph type="body" idx="1"/>
          </p:nvPr>
        </p:nvSpPr>
        <p:spPr>
          <a:xfrm>
            <a:off x="677333" y="2160589"/>
            <a:ext cx="4184035" cy="3880771"/>
          </a:xfrm>
          <a:prstGeom prst="rect">
            <a:avLst/>
          </a:prstGeom>
          <a:noFill/>
          <a:ln>
            <a:noFill/>
          </a:ln>
        </p:spPr>
        <p:txBody>
          <a:bodyPr lIns="91425" tIns="91425" rIns="91425" bIns="91425" anchor="t" anchorCtr="0"/>
          <a:lstStyle>
            <a:lvl1pPr marL="342900" indent="-251459" algn="l" rtl="0">
              <a:spcBef>
                <a:spcPts val="1000"/>
              </a:spcBef>
              <a:spcAft>
                <a:spcPts val="0"/>
              </a:spcAft>
              <a:buClr>
                <a:schemeClr val="accent1"/>
              </a:buClr>
              <a:buFont typeface="Noto Symbol"/>
              <a:buChar char=""/>
              <a:defRPr/>
            </a:lvl1pPr>
            <a:lvl2pPr marL="742950" indent="-204469" algn="l" rtl="0">
              <a:spcBef>
                <a:spcPts val="1000"/>
              </a:spcBef>
              <a:spcAft>
                <a:spcPts val="0"/>
              </a:spcAft>
              <a:buClr>
                <a:schemeClr val="accent1"/>
              </a:buClr>
              <a:buFont typeface="Noto Symbol"/>
              <a:buChar char=""/>
              <a:defRPr/>
            </a:lvl2pPr>
            <a:lvl3pPr marL="1143000" indent="-157480" algn="l" rtl="0">
              <a:spcBef>
                <a:spcPts val="1000"/>
              </a:spcBef>
              <a:spcAft>
                <a:spcPts val="0"/>
              </a:spcAft>
              <a:buClr>
                <a:schemeClr val="accent1"/>
              </a:buClr>
              <a:buFont typeface="Noto Symbol"/>
              <a:buChar char=""/>
              <a:defRPr/>
            </a:lvl3pPr>
            <a:lvl4pPr marL="1600200" indent="-167639" algn="l" rtl="0">
              <a:spcBef>
                <a:spcPts val="1000"/>
              </a:spcBef>
              <a:spcAft>
                <a:spcPts val="0"/>
              </a:spcAft>
              <a:buClr>
                <a:schemeClr val="accent1"/>
              </a:buClr>
              <a:buFont typeface="Noto Symbol"/>
              <a:buChar char=""/>
              <a:defRPr/>
            </a:lvl4pPr>
            <a:lvl5pPr marL="2057400" indent="-167639" algn="l" rtl="0">
              <a:spcBef>
                <a:spcPts val="1000"/>
              </a:spcBef>
              <a:spcAft>
                <a:spcPts val="0"/>
              </a:spcAft>
              <a:buClr>
                <a:schemeClr val="accent1"/>
              </a:buClr>
              <a:buFont typeface="Noto Symbol"/>
              <a:buChar char=""/>
              <a:defRPr/>
            </a:lvl5pPr>
            <a:lvl6pPr marL="2514600" indent="-167639" algn="l" rtl="0">
              <a:spcBef>
                <a:spcPts val="1000"/>
              </a:spcBef>
              <a:spcAft>
                <a:spcPts val="0"/>
              </a:spcAft>
              <a:buClr>
                <a:schemeClr val="accent1"/>
              </a:buClr>
              <a:buFont typeface="Noto Symbol"/>
              <a:buChar char=""/>
              <a:defRPr/>
            </a:lvl6pPr>
            <a:lvl7pPr marL="2971800" indent="-167639" algn="l" rtl="0">
              <a:spcBef>
                <a:spcPts val="1000"/>
              </a:spcBef>
              <a:spcAft>
                <a:spcPts val="0"/>
              </a:spcAft>
              <a:buClr>
                <a:schemeClr val="accent1"/>
              </a:buClr>
              <a:buFont typeface="Noto Symbol"/>
              <a:buChar char=""/>
              <a:defRPr/>
            </a:lvl7pPr>
            <a:lvl8pPr marL="3429000" indent="-167640" algn="l" rtl="0">
              <a:spcBef>
                <a:spcPts val="1000"/>
              </a:spcBef>
              <a:spcAft>
                <a:spcPts val="0"/>
              </a:spcAft>
              <a:buClr>
                <a:schemeClr val="accent1"/>
              </a:buClr>
              <a:buFont typeface="Noto Symbol"/>
              <a:buChar char=""/>
              <a:defRPr/>
            </a:lvl8pPr>
            <a:lvl9pPr marL="3886200" indent="-167640" algn="l" rtl="0">
              <a:spcBef>
                <a:spcPts val="1000"/>
              </a:spcBef>
              <a:spcAft>
                <a:spcPts val="0"/>
              </a:spcAft>
              <a:buClr>
                <a:schemeClr val="accent1"/>
              </a:buClr>
              <a:buFont typeface="Noto Symbol"/>
              <a:buChar char=""/>
              <a:defRPr/>
            </a:lvl9pPr>
          </a:lstStyle>
          <a:p>
            <a:endParaRPr/>
          </a:p>
        </p:txBody>
      </p:sp>
      <p:sp>
        <p:nvSpPr>
          <p:cNvPr id="53" name="Shape 53"/>
          <p:cNvSpPr txBox="1">
            <a:spLocks noGrp="1"/>
          </p:cNvSpPr>
          <p:nvPr>
            <p:ph type="body" idx="2"/>
          </p:nvPr>
        </p:nvSpPr>
        <p:spPr>
          <a:xfrm>
            <a:off x="5089969" y="2160589"/>
            <a:ext cx="4184033" cy="3880773"/>
          </a:xfrm>
          <a:prstGeom prst="rect">
            <a:avLst/>
          </a:prstGeom>
          <a:noFill/>
          <a:ln>
            <a:noFill/>
          </a:ln>
        </p:spPr>
        <p:txBody>
          <a:bodyPr lIns="91425" tIns="91425" rIns="91425" bIns="91425" anchor="t" anchorCtr="0"/>
          <a:lstStyle>
            <a:lvl1pPr marL="342900" indent="-251459" algn="l" rtl="0">
              <a:spcBef>
                <a:spcPts val="1000"/>
              </a:spcBef>
              <a:spcAft>
                <a:spcPts val="0"/>
              </a:spcAft>
              <a:buClr>
                <a:schemeClr val="accent1"/>
              </a:buClr>
              <a:buFont typeface="Noto Symbol"/>
              <a:buChar char=""/>
              <a:defRPr/>
            </a:lvl1pPr>
            <a:lvl2pPr marL="742950" indent="-204469" algn="l" rtl="0">
              <a:spcBef>
                <a:spcPts val="1000"/>
              </a:spcBef>
              <a:spcAft>
                <a:spcPts val="0"/>
              </a:spcAft>
              <a:buClr>
                <a:schemeClr val="accent1"/>
              </a:buClr>
              <a:buFont typeface="Noto Symbol"/>
              <a:buChar char=""/>
              <a:defRPr/>
            </a:lvl2pPr>
            <a:lvl3pPr marL="1143000" indent="-157480" algn="l" rtl="0">
              <a:spcBef>
                <a:spcPts val="1000"/>
              </a:spcBef>
              <a:spcAft>
                <a:spcPts val="0"/>
              </a:spcAft>
              <a:buClr>
                <a:schemeClr val="accent1"/>
              </a:buClr>
              <a:buFont typeface="Noto Symbol"/>
              <a:buChar char=""/>
              <a:defRPr/>
            </a:lvl3pPr>
            <a:lvl4pPr marL="1600200" indent="-167639" algn="l" rtl="0">
              <a:spcBef>
                <a:spcPts val="1000"/>
              </a:spcBef>
              <a:spcAft>
                <a:spcPts val="0"/>
              </a:spcAft>
              <a:buClr>
                <a:schemeClr val="accent1"/>
              </a:buClr>
              <a:buFont typeface="Noto Symbol"/>
              <a:buChar char=""/>
              <a:defRPr/>
            </a:lvl4pPr>
            <a:lvl5pPr marL="2057400" indent="-167639" algn="l" rtl="0">
              <a:spcBef>
                <a:spcPts val="1000"/>
              </a:spcBef>
              <a:spcAft>
                <a:spcPts val="0"/>
              </a:spcAft>
              <a:buClr>
                <a:schemeClr val="accent1"/>
              </a:buClr>
              <a:buFont typeface="Noto Symbol"/>
              <a:buChar char=""/>
              <a:defRPr/>
            </a:lvl5pPr>
            <a:lvl6pPr marL="2514600" indent="-167639" algn="l" rtl="0">
              <a:spcBef>
                <a:spcPts val="1000"/>
              </a:spcBef>
              <a:spcAft>
                <a:spcPts val="0"/>
              </a:spcAft>
              <a:buClr>
                <a:schemeClr val="accent1"/>
              </a:buClr>
              <a:buFont typeface="Noto Symbol"/>
              <a:buChar char=""/>
              <a:defRPr/>
            </a:lvl6pPr>
            <a:lvl7pPr marL="2971800" indent="-167639" algn="l" rtl="0">
              <a:spcBef>
                <a:spcPts val="1000"/>
              </a:spcBef>
              <a:spcAft>
                <a:spcPts val="0"/>
              </a:spcAft>
              <a:buClr>
                <a:schemeClr val="accent1"/>
              </a:buClr>
              <a:buFont typeface="Noto Symbol"/>
              <a:buChar char=""/>
              <a:defRPr/>
            </a:lvl7pPr>
            <a:lvl8pPr marL="3429000" indent="-167640" algn="l" rtl="0">
              <a:spcBef>
                <a:spcPts val="1000"/>
              </a:spcBef>
              <a:spcAft>
                <a:spcPts val="0"/>
              </a:spcAft>
              <a:buClr>
                <a:schemeClr val="accent1"/>
              </a:buClr>
              <a:buFont typeface="Noto Symbol"/>
              <a:buChar char=""/>
              <a:defRPr/>
            </a:lvl8pPr>
            <a:lvl9pPr marL="3886200" indent="-167640" algn="l" rtl="0">
              <a:spcBef>
                <a:spcPts val="1000"/>
              </a:spcBef>
              <a:spcAft>
                <a:spcPts val="0"/>
              </a:spcAft>
              <a:buClr>
                <a:schemeClr val="accent1"/>
              </a:buClr>
              <a:buFont typeface="Noto Symbol"/>
              <a:buChar char=""/>
              <a:defRPr/>
            </a:lvl9pPr>
          </a:lstStyle>
          <a:p>
            <a:endParaRPr/>
          </a:p>
        </p:txBody>
      </p:sp>
      <p:sp>
        <p:nvSpPr>
          <p:cNvPr id="54" name="Shape 54"/>
          <p:cNvSpPr txBox="1">
            <a:spLocks noGrp="1"/>
          </p:cNvSpPr>
          <p:nvPr>
            <p:ph type="dt" idx="10"/>
          </p:nvPr>
        </p:nvSpPr>
        <p:spPr>
          <a:xfrm>
            <a:off x="7205132" y="6041362"/>
            <a:ext cx="911938" cy="365125"/>
          </a:xfrm>
          <a:prstGeom prst="rect">
            <a:avLst/>
          </a:prstGeom>
          <a:noFill/>
          <a:ln>
            <a:noFill/>
          </a:ln>
        </p:spPr>
        <p:txBody>
          <a:bodyPr lIns="91425" tIns="91425" rIns="91425" bIns="91425" anchor="ctr" anchorCtr="0"/>
          <a:lstStyle>
            <a:lvl1pPr marL="0" marR="0" indent="0" algn="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55" name="Shape 55"/>
          <p:cNvSpPr txBox="1">
            <a:spLocks noGrp="1"/>
          </p:cNvSpPr>
          <p:nvPr>
            <p:ph type="ftr" idx="11"/>
          </p:nvPr>
        </p:nvSpPr>
        <p:spPr>
          <a:xfrm>
            <a:off x="677333" y="6041362"/>
            <a:ext cx="6297612" cy="365125"/>
          </a:xfrm>
          <a:prstGeom prst="rect">
            <a:avLst/>
          </a:prstGeom>
          <a:noFill/>
          <a:ln>
            <a:noFill/>
          </a:ln>
        </p:spPr>
        <p:txBody>
          <a:bodyPr lIns="91425" tIns="91425" rIns="91425" bIns="91425" anchor="ctr"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56" name="Shape 56"/>
          <p:cNvSpPr txBox="1">
            <a:spLocks noGrp="1"/>
          </p:cNvSpPr>
          <p:nvPr>
            <p:ph type="sldNum" idx="12"/>
          </p:nvPr>
        </p:nvSpPr>
        <p:spPr>
          <a:xfrm>
            <a:off x="8590663" y="6041362"/>
            <a:ext cx="683339" cy="365125"/>
          </a:xfrm>
          <a:prstGeom prst="rect">
            <a:avLst/>
          </a:prstGeom>
          <a:noFill/>
          <a:ln>
            <a:noFill/>
          </a:ln>
        </p:spPr>
        <p:txBody>
          <a:bodyPr lIns="91425" tIns="45700" rIns="91425" bIns="45700" anchor="ctr" anchorCtr="0">
            <a:noAutofit/>
          </a:bodyPr>
          <a:lstStyle>
            <a:lvl1pPr marL="0" marR="0" indent="0" algn="r" rtl="0">
              <a:spcBef>
                <a:spcPts val="0"/>
              </a:spcBef>
              <a:buNone/>
              <a:defRPr sz="900" b="0" i="0" u="none" strike="noStrike" cap="none" baseline="0">
                <a:solidFill>
                  <a:schemeClr val="accent1"/>
                </a:solidFill>
                <a:latin typeface="Trebuchet MS"/>
                <a:ea typeface="Trebuchet MS"/>
                <a:cs typeface="Trebuchet MS"/>
                <a:sym typeface="Trebuchet MS"/>
              </a:defRPr>
            </a:lvl1pPr>
          </a:lstStyle>
          <a:p>
            <a:pPr marL="0" lvl="0" indent="0">
              <a:spcBef>
                <a:spcPts val="0"/>
              </a:spcBef>
              <a:buSzPct val="25000"/>
              <a:buNone/>
            </a:pPr>
            <a:fld id="{00000000-1234-1234-1234-123412341234}" type="slidenum">
              <a:rPr lang="en-US"/>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Shape 57"/>
        <p:cNvGrpSpPr/>
        <p:nvPr/>
      </p:nvGrpSpPr>
      <p:grpSpPr>
        <a:xfrm>
          <a:off x="0" y="0"/>
          <a:ext cx="0" cy="0"/>
          <a:chOff x="0" y="0"/>
          <a:chExt cx="0" cy="0"/>
        </a:xfrm>
      </p:grpSpPr>
      <p:sp>
        <p:nvSpPr>
          <p:cNvPr id="58" name="Shape 58"/>
          <p:cNvSpPr txBox="1">
            <a:spLocks noGrp="1"/>
          </p:cNvSpPr>
          <p:nvPr>
            <p:ph type="title"/>
          </p:nvPr>
        </p:nvSpPr>
        <p:spPr>
          <a:xfrm>
            <a:off x="677333" y="609600"/>
            <a:ext cx="8596668" cy="1320800"/>
          </a:xfrm>
          <a:prstGeom prst="rect">
            <a:avLst/>
          </a:prstGeom>
          <a:noFill/>
          <a:ln>
            <a:noFill/>
          </a:ln>
        </p:spPr>
        <p:txBody>
          <a:bodyPr lIns="91425" tIns="91425" rIns="91425" b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59" name="Shape 59"/>
          <p:cNvSpPr txBox="1">
            <a:spLocks noGrp="1"/>
          </p:cNvSpPr>
          <p:nvPr>
            <p:ph type="body" idx="1"/>
          </p:nvPr>
        </p:nvSpPr>
        <p:spPr>
          <a:xfrm>
            <a:off x="675745" y="2160983"/>
            <a:ext cx="4185622" cy="576262"/>
          </a:xfrm>
          <a:prstGeom prst="rect">
            <a:avLst/>
          </a:prstGeom>
          <a:noFill/>
          <a:ln>
            <a:noFill/>
          </a:ln>
        </p:spPr>
        <p:txBody>
          <a:bodyPr lIns="91425" tIns="91425" rIns="91425" bIns="91425" anchor="b" anchorCtr="0"/>
          <a:lstStyle>
            <a:lvl1pPr marL="0" indent="0" rtl="0">
              <a:spcBef>
                <a:spcPts val="0"/>
              </a:spcBef>
              <a:buFont typeface="Trebuchet MS"/>
              <a:buNone/>
              <a:defRPr/>
            </a:lvl1pPr>
            <a:lvl2pPr marL="457200" indent="0" rtl="0">
              <a:spcBef>
                <a:spcPts val="0"/>
              </a:spcBef>
              <a:buFont typeface="Trebuchet MS"/>
              <a:buNone/>
              <a:defRPr/>
            </a:lvl2pPr>
            <a:lvl3pPr marL="914400" indent="0" rtl="0">
              <a:spcBef>
                <a:spcPts val="0"/>
              </a:spcBef>
              <a:buFont typeface="Trebuchet MS"/>
              <a:buNone/>
              <a:defRPr/>
            </a:lvl3pPr>
            <a:lvl4pPr marL="1371600" indent="0" rtl="0">
              <a:spcBef>
                <a:spcPts val="0"/>
              </a:spcBef>
              <a:buFont typeface="Trebuchet MS"/>
              <a:buNone/>
              <a:defRPr/>
            </a:lvl4pPr>
            <a:lvl5pPr marL="1828800" indent="0" rtl="0">
              <a:spcBef>
                <a:spcPts val="0"/>
              </a:spcBef>
              <a:buFont typeface="Trebuchet MS"/>
              <a:buNone/>
              <a:defRPr/>
            </a:lvl5pPr>
            <a:lvl6pPr marL="2286000" indent="0" rtl="0">
              <a:spcBef>
                <a:spcPts val="0"/>
              </a:spcBef>
              <a:buFont typeface="Trebuchet MS"/>
              <a:buNone/>
              <a:defRPr/>
            </a:lvl6pPr>
            <a:lvl7pPr marL="2743200" indent="0" rtl="0">
              <a:spcBef>
                <a:spcPts val="0"/>
              </a:spcBef>
              <a:buFont typeface="Trebuchet MS"/>
              <a:buNone/>
              <a:defRPr/>
            </a:lvl7pPr>
            <a:lvl8pPr marL="3200400" indent="0" rtl="0">
              <a:spcBef>
                <a:spcPts val="0"/>
              </a:spcBef>
              <a:buFont typeface="Trebuchet MS"/>
              <a:buNone/>
              <a:defRPr/>
            </a:lvl8pPr>
            <a:lvl9pPr marL="3657600" indent="0" rtl="0">
              <a:spcBef>
                <a:spcPts val="0"/>
              </a:spcBef>
              <a:buFont typeface="Trebuchet MS"/>
              <a:buNone/>
              <a:defRPr/>
            </a:lvl9pPr>
          </a:lstStyle>
          <a:p>
            <a:endParaRPr/>
          </a:p>
        </p:txBody>
      </p:sp>
      <p:sp>
        <p:nvSpPr>
          <p:cNvPr id="60" name="Shape 60"/>
          <p:cNvSpPr txBox="1">
            <a:spLocks noGrp="1"/>
          </p:cNvSpPr>
          <p:nvPr>
            <p:ph type="body" idx="2"/>
          </p:nvPr>
        </p:nvSpPr>
        <p:spPr>
          <a:xfrm>
            <a:off x="675745" y="2737244"/>
            <a:ext cx="4185622" cy="3304117"/>
          </a:xfrm>
          <a:prstGeom prst="rect">
            <a:avLst/>
          </a:prstGeom>
          <a:noFill/>
          <a:ln>
            <a:noFill/>
          </a:ln>
        </p:spPr>
        <p:txBody>
          <a:bodyPr lIns="91425" tIns="91425" rIns="91425" bIns="91425" anchor="t" anchorCtr="0"/>
          <a:lstStyle>
            <a:lvl1pPr marL="342900" indent="-251459" algn="l" rtl="0">
              <a:spcBef>
                <a:spcPts val="1000"/>
              </a:spcBef>
              <a:spcAft>
                <a:spcPts val="0"/>
              </a:spcAft>
              <a:buClr>
                <a:schemeClr val="accent1"/>
              </a:buClr>
              <a:buFont typeface="Noto Symbol"/>
              <a:buChar char=""/>
              <a:defRPr/>
            </a:lvl1pPr>
            <a:lvl2pPr marL="742950" indent="-204469" algn="l" rtl="0">
              <a:spcBef>
                <a:spcPts val="1000"/>
              </a:spcBef>
              <a:spcAft>
                <a:spcPts val="0"/>
              </a:spcAft>
              <a:buClr>
                <a:schemeClr val="accent1"/>
              </a:buClr>
              <a:buFont typeface="Noto Symbol"/>
              <a:buChar char=""/>
              <a:defRPr/>
            </a:lvl2pPr>
            <a:lvl3pPr marL="1143000" indent="-157480" algn="l" rtl="0">
              <a:spcBef>
                <a:spcPts val="1000"/>
              </a:spcBef>
              <a:spcAft>
                <a:spcPts val="0"/>
              </a:spcAft>
              <a:buClr>
                <a:schemeClr val="accent1"/>
              </a:buClr>
              <a:buFont typeface="Noto Symbol"/>
              <a:buChar char=""/>
              <a:defRPr/>
            </a:lvl3pPr>
            <a:lvl4pPr marL="1600200" indent="-167639" algn="l" rtl="0">
              <a:spcBef>
                <a:spcPts val="1000"/>
              </a:spcBef>
              <a:spcAft>
                <a:spcPts val="0"/>
              </a:spcAft>
              <a:buClr>
                <a:schemeClr val="accent1"/>
              </a:buClr>
              <a:buFont typeface="Noto Symbol"/>
              <a:buChar char=""/>
              <a:defRPr/>
            </a:lvl4pPr>
            <a:lvl5pPr marL="2057400" indent="-167639" algn="l" rtl="0">
              <a:spcBef>
                <a:spcPts val="1000"/>
              </a:spcBef>
              <a:spcAft>
                <a:spcPts val="0"/>
              </a:spcAft>
              <a:buClr>
                <a:schemeClr val="accent1"/>
              </a:buClr>
              <a:buFont typeface="Noto Symbol"/>
              <a:buChar char=""/>
              <a:defRPr/>
            </a:lvl5pPr>
            <a:lvl6pPr marL="2514600" indent="-167639" algn="l" rtl="0">
              <a:spcBef>
                <a:spcPts val="1000"/>
              </a:spcBef>
              <a:spcAft>
                <a:spcPts val="0"/>
              </a:spcAft>
              <a:buClr>
                <a:schemeClr val="accent1"/>
              </a:buClr>
              <a:buFont typeface="Noto Symbol"/>
              <a:buChar char=""/>
              <a:defRPr/>
            </a:lvl6pPr>
            <a:lvl7pPr marL="2971800" indent="-167639" algn="l" rtl="0">
              <a:spcBef>
                <a:spcPts val="1000"/>
              </a:spcBef>
              <a:spcAft>
                <a:spcPts val="0"/>
              </a:spcAft>
              <a:buClr>
                <a:schemeClr val="accent1"/>
              </a:buClr>
              <a:buFont typeface="Noto Symbol"/>
              <a:buChar char=""/>
              <a:defRPr/>
            </a:lvl7pPr>
            <a:lvl8pPr marL="3429000" indent="-167640" algn="l" rtl="0">
              <a:spcBef>
                <a:spcPts val="1000"/>
              </a:spcBef>
              <a:spcAft>
                <a:spcPts val="0"/>
              </a:spcAft>
              <a:buClr>
                <a:schemeClr val="accent1"/>
              </a:buClr>
              <a:buFont typeface="Noto Symbol"/>
              <a:buChar char=""/>
              <a:defRPr/>
            </a:lvl8pPr>
            <a:lvl9pPr marL="3886200" indent="-167640" algn="l" rtl="0">
              <a:spcBef>
                <a:spcPts val="1000"/>
              </a:spcBef>
              <a:spcAft>
                <a:spcPts val="0"/>
              </a:spcAft>
              <a:buClr>
                <a:schemeClr val="accent1"/>
              </a:buClr>
              <a:buFont typeface="Noto Symbol"/>
              <a:buChar char=""/>
              <a:defRPr/>
            </a:lvl9pPr>
          </a:lstStyle>
          <a:p>
            <a:endParaRPr/>
          </a:p>
        </p:txBody>
      </p:sp>
      <p:sp>
        <p:nvSpPr>
          <p:cNvPr id="61" name="Shape 61"/>
          <p:cNvSpPr txBox="1">
            <a:spLocks noGrp="1"/>
          </p:cNvSpPr>
          <p:nvPr>
            <p:ph type="body" idx="3"/>
          </p:nvPr>
        </p:nvSpPr>
        <p:spPr>
          <a:xfrm>
            <a:off x="5088382" y="2160983"/>
            <a:ext cx="4185617" cy="576262"/>
          </a:xfrm>
          <a:prstGeom prst="rect">
            <a:avLst/>
          </a:prstGeom>
          <a:noFill/>
          <a:ln>
            <a:noFill/>
          </a:ln>
        </p:spPr>
        <p:txBody>
          <a:bodyPr lIns="91425" tIns="91425" rIns="91425" bIns="91425" anchor="b" anchorCtr="0"/>
          <a:lstStyle>
            <a:lvl1pPr marL="0" indent="0" rtl="0">
              <a:spcBef>
                <a:spcPts val="0"/>
              </a:spcBef>
              <a:buFont typeface="Trebuchet MS"/>
              <a:buNone/>
              <a:defRPr/>
            </a:lvl1pPr>
            <a:lvl2pPr marL="457200" indent="0" rtl="0">
              <a:spcBef>
                <a:spcPts val="0"/>
              </a:spcBef>
              <a:buFont typeface="Trebuchet MS"/>
              <a:buNone/>
              <a:defRPr/>
            </a:lvl2pPr>
            <a:lvl3pPr marL="914400" indent="0" rtl="0">
              <a:spcBef>
                <a:spcPts val="0"/>
              </a:spcBef>
              <a:buFont typeface="Trebuchet MS"/>
              <a:buNone/>
              <a:defRPr/>
            </a:lvl3pPr>
            <a:lvl4pPr marL="1371600" indent="0" rtl="0">
              <a:spcBef>
                <a:spcPts val="0"/>
              </a:spcBef>
              <a:buFont typeface="Trebuchet MS"/>
              <a:buNone/>
              <a:defRPr/>
            </a:lvl4pPr>
            <a:lvl5pPr marL="1828800" indent="0" rtl="0">
              <a:spcBef>
                <a:spcPts val="0"/>
              </a:spcBef>
              <a:buFont typeface="Trebuchet MS"/>
              <a:buNone/>
              <a:defRPr/>
            </a:lvl5pPr>
            <a:lvl6pPr marL="2286000" indent="0" rtl="0">
              <a:spcBef>
                <a:spcPts val="0"/>
              </a:spcBef>
              <a:buFont typeface="Trebuchet MS"/>
              <a:buNone/>
              <a:defRPr/>
            </a:lvl6pPr>
            <a:lvl7pPr marL="2743200" indent="0" rtl="0">
              <a:spcBef>
                <a:spcPts val="0"/>
              </a:spcBef>
              <a:buFont typeface="Trebuchet MS"/>
              <a:buNone/>
              <a:defRPr/>
            </a:lvl7pPr>
            <a:lvl8pPr marL="3200400" indent="0" rtl="0">
              <a:spcBef>
                <a:spcPts val="0"/>
              </a:spcBef>
              <a:buFont typeface="Trebuchet MS"/>
              <a:buNone/>
              <a:defRPr/>
            </a:lvl8pPr>
            <a:lvl9pPr marL="3657600" indent="0" rtl="0">
              <a:spcBef>
                <a:spcPts val="0"/>
              </a:spcBef>
              <a:buFont typeface="Trebuchet MS"/>
              <a:buNone/>
              <a:defRPr/>
            </a:lvl9pPr>
          </a:lstStyle>
          <a:p>
            <a:endParaRPr/>
          </a:p>
        </p:txBody>
      </p:sp>
      <p:sp>
        <p:nvSpPr>
          <p:cNvPr id="62" name="Shape 62"/>
          <p:cNvSpPr txBox="1">
            <a:spLocks noGrp="1"/>
          </p:cNvSpPr>
          <p:nvPr>
            <p:ph type="body" idx="4"/>
          </p:nvPr>
        </p:nvSpPr>
        <p:spPr>
          <a:xfrm>
            <a:off x="5088383" y="2737244"/>
            <a:ext cx="4185616" cy="3304117"/>
          </a:xfrm>
          <a:prstGeom prst="rect">
            <a:avLst/>
          </a:prstGeom>
          <a:noFill/>
          <a:ln>
            <a:noFill/>
          </a:ln>
        </p:spPr>
        <p:txBody>
          <a:bodyPr lIns="91425" tIns="91425" rIns="91425" bIns="91425" anchor="t" anchorCtr="0"/>
          <a:lstStyle>
            <a:lvl1pPr marL="342900" indent="-251459" algn="l" rtl="0">
              <a:spcBef>
                <a:spcPts val="1000"/>
              </a:spcBef>
              <a:spcAft>
                <a:spcPts val="0"/>
              </a:spcAft>
              <a:buClr>
                <a:schemeClr val="accent1"/>
              </a:buClr>
              <a:buFont typeface="Noto Symbol"/>
              <a:buChar char=""/>
              <a:defRPr/>
            </a:lvl1pPr>
            <a:lvl2pPr marL="742950" indent="-204469" algn="l" rtl="0">
              <a:spcBef>
                <a:spcPts val="1000"/>
              </a:spcBef>
              <a:spcAft>
                <a:spcPts val="0"/>
              </a:spcAft>
              <a:buClr>
                <a:schemeClr val="accent1"/>
              </a:buClr>
              <a:buFont typeface="Noto Symbol"/>
              <a:buChar char=""/>
              <a:defRPr/>
            </a:lvl2pPr>
            <a:lvl3pPr marL="1143000" indent="-157480" algn="l" rtl="0">
              <a:spcBef>
                <a:spcPts val="1000"/>
              </a:spcBef>
              <a:spcAft>
                <a:spcPts val="0"/>
              </a:spcAft>
              <a:buClr>
                <a:schemeClr val="accent1"/>
              </a:buClr>
              <a:buFont typeface="Noto Symbol"/>
              <a:buChar char=""/>
              <a:defRPr/>
            </a:lvl3pPr>
            <a:lvl4pPr marL="1600200" indent="-167639" algn="l" rtl="0">
              <a:spcBef>
                <a:spcPts val="1000"/>
              </a:spcBef>
              <a:spcAft>
                <a:spcPts val="0"/>
              </a:spcAft>
              <a:buClr>
                <a:schemeClr val="accent1"/>
              </a:buClr>
              <a:buFont typeface="Noto Symbol"/>
              <a:buChar char=""/>
              <a:defRPr/>
            </a:lvl4pPr>
            <a:lvl5pPr marL="2057400" indent="-167639" algn="l" rtl="0">
              <a:spcBef>
                <a:spcPts val="1000"/>
              </a:spcBef>
              <a:spcAft>
                <a:spcPts val="0"/>
              </a:spcAft>
              <a:buClr>
                <a:schemeClr val="accent1"/>
              </a:buClr>
              <a:buFont typeface="Noto Symbol"/>
              <a:buChar char=""/>
              <a:defRPr/>
            </a:lvl5pPr>
            <a:lvl6pPr marL="2514600" indent="-167639" algn="l" rtl="0">
              <a:spcBef>
                <a:spcPts val="1000"/>
              </a:spcBef>
              <a:spcAft>
                <a:spcPts val="0"/>
              </a:spcAft>
              <a:buClr>
                <a:schemeClr val="accent1"/>
              </a:buClr>
              <a:buFont typeface="Noto Symbol"/>
              <a:buChar char=""/>
              <a:defRPr/>
            </a:lvl6pPr>
            <a:lvl7pPr marL="2971800" indent="-167639" algn="l" rtl="0">
              <a:spcBef>
                <a:spcPts val="1000"/>
              </a:spcBef>
              <a:spcAft>
                <a:spcPts val="0"/>
              </a:spcAft>
              <a:buClr>
                <a:schemeClr val="accent1"/>
              </a:buClr>
              <a:buFont typeface="Noto Symbol"/>
              <a:buChar char=""/>
              <a:defRPr/>
            </a:lvl7pPr>
            <a:lvl8pPr marL="3429000" indent="-167640" algn="l" rtl="0">
              <a:spcBef>
                <a:spcPts val="1000"/>
              </a:spcBef>
              <a:spcAft>
                <a:spcPts val="0"/>
              </a:spcAft>
              <a:buClr>
                <a:schemeClr val="accent1"/>
              </a:buClr>
              <a:buFont typeface="Noto Symbol"/>
              <a:buChar char=""/>
              <a:defRPr/>
            </a:lvl8pPr>
            <a:lvl9pPr marL="3886200" indent="-167640" algn="l" rtl="0">
              <a:spcBef>
                <a:spcPts val="1000"/>
              </a:spcBef>
              <a:spcAft>
                <a:spcPts val="0"/>
              </a:spcAft>
              <a:buClr>
                <a:schemeClr val="accent1"/>
              </a:buClr>
              <a:buFont typeface="Noto Symbol"/>
              <a:buChar char=""/>
              <a:defRPr/>
            </a:lvl9pPr>
          </a:lstStyle>
          <a:p>
            <a:endParaRPr/>
          </a:p>
        </p:txBody>
      </p:sp>
      <p:sp>
        <p:nvSpPr>
          <p:cNvPr id="63" name="Shape 63"/>
          <p:cNvSpPr txBox="1">
            <a:spLocks noGrp="1"/>
          </p:cNvSpPr>
          <p:nvPr>
            <p:ph type="dt" idx="10"/>
          </p:nvPr>
        </p:nvSpPr>
        <p:spPr>
          <a:xfrm>
            <a:off x="7205132" y="6041362"/>
            <a:ext cx="911938" cy="365125"/>
          </a:xfrm>
          <a:prstGeom prst="rect">
            <a:avLst/>
          </a:prstGeom>
          <a:noFill/>
          <a:ln>
            <a:noFill/>
          </a:ln>
        </p:spPr>
        <p:txBody>
          <a:bodyPr lIns="91425" tIns="91425" rIns="91425" bIns="91425" anchor="ctr" anchorCtr="0"/>
          <a:lstStyle>
            <a:lvl1pPr marL="0" marR="0" indent="0" algn="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64" name="Shape 64"/>
          <p:cNvSpPr txBox="1">
            <a:spLocks noGrp="1"/>
          </p:cNvSpPr>
          <p:nvPr>
            <p:ph type="ftr" idx="11"/>
          </p:nvPr>
        </p:nvSpPr>
        <p:spPr>
          <a:xfrm>
            <a:off x="677333" y="6041362"/>
            <a:ext cx="6297612" cy="365125"/>
          </a:xfrm>
          <a:prstGeom prst="rect">
            <a:avLst/>
          </a:prstGeom>
          <a:noFill/>
          <a:ln>
            <a:noFill/>
          </a:ln>
        </p:spPr>
        <p:txBody>
          <a:bodyPr lIns="91425" tIns="91425" rIns="91425" bIns="91425" anchor="ctr"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65" name="Shape 65"/>
          <p:cNvSpPr txBox="1">
            <a:spLocks noGrp="1"/>
          </p:cNvSpPr>
          <p:nvPr>
            <p:ph type="sldNum" idx="12"/>
          </p:nvPr>
        </p:nvSpPr>
        <p:spPr>
          <a:xfrm>
            <a:off x="8590663" y="6041362"/>
            <a:ext cx="683339" cy="365125"/>
          </a:xfrm>
          <a:prstGeom prst="rect">
            <a:avLst/>
          </a:prstGeom>
          <a:noFill/>
          <a:ln>
            <a:noFill/>
          </a:ln>
        </p:spPr>
        <p:txBody>
          <a:bodyPr lIns="91425" tIns="45700" rIns="91425" bIns="45700" anchor="ctr" anchorCtr="0">
            <a:noAutofit/>
          </a:bodyPr>
          <a:lstStyle>
            <a:lvl1pPr marL="0" marR="0" indent="0" algn="r" rtl="0">
              <a:spcBef>
                <a:spcPts val="0"/>
              </a:spcBef>
              <a:buNone/>
              <a:defRPr sz="900" b="0" i="0" u="none" strike="noStrike" cap="none" baseline="0">
                <a:solidFill>
                  <a:schemeClr val="accent1"/>
                </a:solidFill>
                <a:latin typeface="Trebuchet MS"/>
                <a:ea typeface="Trebuchet MS"/>
                <a:cs typeface="Trebuchet MS"/>
                <a:sym typeface="Trebuchet MS"/>
              </a:defRPr>
            </a:lvl1pPr>
          </a:lstStyle>
          <a:p>
            <a:pPr marL="0" lvl="0" indent="0">
              <a:spcBef>
                <a:spcPts val="0"/>
              </a:spcBef>
              <a:buSzPct val="25000"/>
              <a:buNone/>
            </a:pPr>
            <a:fld id="{00000000-1234-1234-1234-123412341234}" type="slidenum">
              <a:rPr lang="en-US"/>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66"/>
        <p:cNvGrpSpPr/>
        <p:nvPr/>
      </p:nvGrpSpPr>
      <p:grpSpPr>
        <a:xfrm>
          <a:off x="0" y="0"/>
          <a:ext cx="0" cy="0"/>
          <a:chOff x="0" y="0"/>
          <a:chExt cx="0" cy="0"/>
        </a:xfrm>
      </p:grpSpPr>
      <p:sp>
        <p:nvSpPr>
          <p:cNvPr id="67" name="Shape 67"/>
          <p:cNvSpPr txBox="1">
            <a:spLocks noGrp="1"/>
          </p:cNvSpPr>
          <p:nvPr>
            <p:ph type="title"/>
          </p:nvPr>
        </p:nvSpPr>
        <p:spPr>
          <a:xfrm>
            <a:off x="677333" y="609600"/>
            <a:ext cx="8596668" cy="1320800"/>
          </a:xfrm>
          <a:prstGeom prst="rect">
            <a:avLst/>
          </a:prstGeom>
          <a:noFill/>
          <a:ln>
            <a:noFill/>
          </a:ln>
        </p:spPr>
        <p:txBody>
          <a:bodyPr lIns="91425" tIns="91425" rIns="91425" bIns="91425" anchor="t" anchorCtr="0"/>
          <a:lstStyle>
            <a:lvl1pPr algn="l" rtl="0">
              <a:spcBef>
                <a:spcPts val="0"/>
              </a:spcBef>
              <a:buClr>
                <a:schemeClr val="accent1"/>
              </a:buClr>
              <a:buFont typeface="Trebuchet MS"/>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68" name="Shape 68"/>
          <p:cNvSpPr txBox="1">
            <a:spLocks noGrp="1"/>
          </p:cNvSpPr>
          <p:nvPr>
            <p:ph type="dt" idx="10"/>
          </p:nvPr>
        </p:nvSpPr>
        <p:spPr>
          <a:xfrm>
            <a:off x="7205132" y="6041362"/>
            <a:ext cx="911938" cy="365125"/>
          </a:xfrm>
          <a:prstGeom prst="rect">
            <a:avLst/>
          </a:prstGeom>
          <a:noFill/>
          <a:ln>
            <a:noFill/>
          </a:ln>
        </p:spPr>
        <p:txBody>
          <a:bodyPr lIns="91425" tIns="91425" rIns="91425" bIns="91425" anchor="ctr" anchorCtr="0"/>
          <a:lstStyle>
            <a:lvl1pPr marL="0" marR="0" indent="0" algn="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69" name="Shape 69"/>
          <p:cNvSpPr txBox="1">
            <a:spLocks noGrp="1"/>
          </p:cNvSpPr>
          <p:nvPr>
            <p:ph type="ftr" idx="11"/>
          </p:nvPr>
        </p:nvSpPr>
        <p:spPr>
          <a:xfrm>
            <a:off x="677333" y="6041362"/>
            <a:ext cx="6297612" cy="365125"/>
          </a:xfrm>
          <a:prstGeom prst="rect">
            <a:avLst/>
          </a:prstGeom>
          <a:noFill/>
          <a:ln>
            <a:noFill/>
          </a:ln>
        </p:spPr>
        <p:txBody>
          <a:bodyPr lIns="91425" tIns="91425" rIns="91425" bIns="91425" anchor="ctr"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70" name="Shape 70"/>
          <p:cNvSpPr txBox="1">
            <a:spLocks noGrp="1"/>
          </p:cNvSpPr>
          <p:nvPr>
            <p:ph type="sldNum" idx="12"/>
          </p:nvPr>
        </p:nvSpPr>
        <p:spPr>
          <a:xfrm>
            <a:off x="8590663" y="6041362"/>
            <a:ext cx="683339" cy="365125"/>
          </a:xfrm>
          <a:prstGeom prst="rect">
            <a:avLst/>
          </a:prstGeom>
          <a:noFill/>
          <a:ln>
            <a:noFill/>
          </a:ln>
        </p:spPr>
        <p:txBody>
          <a:bodyPr lIns="91425" tIns="45700" rIns="91425" bIns="45700" anchor="ctr" anchorCtr="0">
            <a:noAutofit/>
          </a:bodyPr>
          <a:lstStyle>
            <a:lvl1pPr marL="0" marR="0" indent="0" algn="r" rtl="0">
              <a:spcBef>
                <a:spcPts val="0"/>
              </a:spcBef>
              <a:buNone/>
              <a:defRPr sz="900" b="0" i="0" u="none" strike="noStrike" cap="none" baseline="0">
                <a:solidFill>
                  <a:schemeClr val="accent1"/>
                </a:solidFill>
                <a:latin typeface="Trebuchet MS"/>
                <a:ea typeface="Trebuchet MS"/>
                <a:cs typeface="Trebuchet MS"/>
                <a:sym typeface="Trebuchet MS"/>
              </a:defRPr>
            </a:lvl1pPr>
          </a:lstStyle>
          <a:p>
            <a:pPr marL="0" lvl="0" indent="0">
              <a:spcBef>
                <a:spcPts val="0"/>
              </a:spcBef>
              <a:buSzPct val="25000"/>
              <a:buNone/>
            </a:pPr>
            <a:fld id="{00000000-1234-1234-1234-123412341234}" type="slidenum">
              <a:rPr lang="en-US"/>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71"/>
        <p:cNvGrpSpPr/>
        <p:nvPr/>
      </p:nvGrpSpPr>
      <p:grpSpPr>
        <a:xfrm>
          <a:off x="0" y="0"/>
          <a:ext cx="0" cy="0"/>
          <a:chOff x="0" y="0"/>
          <a:chExt cx="0" cy="0"/>
        </a:xfrm>
      </p:grpSpPr>
      <p:sp>
        <p:nvSpPr>
          <p:cNvPr id="72" name="Shape 72"/>
          <p:cNvSpPr txBox="1">
            <a:spLocks noGrp="1"/>
          </p:cNvSpPr>
          <p:nvPr>
            <p:ph type="dt" idx="10"/>
          </p:nvPr>
        </p:nvSpPr>
        <p:spPr>
          <a:xfrm>
            <a:off x="7205132" y="6041362"/>
            <a:ext cx="911938" cy="365125"/>
          </a:xfrm>
          <a:prstGeom prst="rect">
            <a:avLst/>
          </a:prstGeom>
          <a:noFill/>
          <a:ln>
            <a:noFill/>
          </a:ln>
        </p:spPr>
        <p:txBody>
          <a:bodyPr lIns="91425" tIns="91425" rIns="91425" bIns="91425" anchor="ctr" anchorCtr="0"/>
          <a:lstStyle>
            <a:lvl1pPr marL="0" marR="0" indent="0" algn="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73" name="Shape 73"/>
          <p:cNvSpPr txBox="1">
            <a:spLocks noGrp="1"/>
          </p:cNvSpPr>
          <p:nvPr>
            <p:ph type="ftr" idx="11"/>
          </p:nvPr>
        </p:nvSpPr>
        <p:spPr>
          <a:xfrm>
            <a:off x="677333" y="6041362"/>
            <a:ext cx="6297612" cy="365125"/>
          </a:xfrm>
          <a:prstGeom prst="rect">
            <a:avLst/>
          </a:prstGeom>
          <a:noFill/>
          <a:ln>
            <a:noFill/>
          </a:ln>
        </p:spPr>
        <p:txBody>
          <a:bodyPr lIns="91425" tIns="91425" rIns="91425" bIns="91425" anchor="ctr"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74" name="Shape 74"/>
          <p:cNvSpPr txBox="1">
            <a:spLocks noGrp="1"/>
          </p:cNvSpPr>
          <p:nvPr>
            <p:ph type="sldNum" idx="12"/>
          </p:nvPr>
        </p:nvSpPr>
        <p:spPr>
          <a:xfrm>
            <a:off x="8590663" y="6041362"/>
            <a:ext cx="683339" cy="365125"/>
          </a:xfrm>
          <a:prstGeom prst="rect">
            <a:avLst/>
          </a:prstGeom>
          <a:noFill/>
          <a:ln>
            <a:noFill/>
          </a:ln>
        </p:spPr>
        <p:txBody>
          <a:bodyPr lIns="91425" tIns="45700" rIns="91425" bIns="45700" anchor="ctr" anchorCtr="0">
            <a:noAutofit/>
          </a:bodyPr>
          <a:lstStyle>
            <a:lvl1pPr marL="0" marR="0" indent="0" algn="r" rtl="0">
              <a:spcBef>
                <a:spcPts val="0"/>
              </a:spcBef>
              <a:buNone/>
              <a:defRPr sz="900" b="0" i="0" u="none" strike="noStrike" cap="none" baseline="0">
                <a:solidFill>
                  <a:schemeClr val="accent1"/>
                </a:solidFill>
                <a:latin typeface="Trebuchet MS"/>
                <a:ea typeface="Trebuchet MS"/>
                <a:cs typeface="Trebuchet MS"/>
                <a:sym typeface="Trebuchet MS"/>
              </a:defRPr>
            </a:lvl1pPr>
          </a:lstStyle>
          <a:p>
            <a:pPr marL="0" lvl="0" indent="0">
              <a:spcBef>
                <a:spcPts val="0"/>
              </a:spcBef>
              <a:buSzPct val="25000"/>
              <a:buNone/>
            </a:pPr>
            <a:fld id="{00000000-1234-1234-1234-123412341234}" type="slidenum">
              <a:rPr lang="en-US"/>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cSld name="Content with Caption">
    <p:spTree>
      <p:nvGrpSpPr>
        <p:cNvPr id="1" name="Shape 75"/>
        <p:cNvGrpSpPr/>
        <p:nvPr/>
      </p:nvGrpSpPr>
      <p:grpSpPr>
        <a:xfrm>
          <a:off x="0" y="0"/>
          <a:ext cx="0" cy="0"/>
          <a:chOff x="0" y="0"/>
          <a:chExt cx="0" cy="0"/>
        </a:xfrm>
      </p:grpSpPr>
      <p:sp>
        <p:nvSpPr>
          <p:cNvPr id="76" name="Shape 76"/>
          <p:cNvSpPr txBox="1">
            <a:spLocks noGrp="1"/>
          </p:cNvSpPr>
          <p:nvPr>
            <p:ph type="title"/>
          </p:nvPr>
        </p:nvSpPr>
        <p:spPr>
          <a:xfrm>
            <a:off x="677333" y="1498604"/>
            <a:ext cx="3854527" cy="1278465"/>
          </a:xfrm>
          <a:prstGeom prst="rect">
            <a:avLst/>
          </a:prstGeom>
          <a:noFill/>
          <a:ln>
            <a:noFill/>
          </a:ln>
        </p:spPr>
        <p:txBody>
          <a:bodyPr lIns="91425" tIns="91425" rIns="91425" bIns="91425" anchor="b"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77" name="Shape 77"/>
          <p:cNvSpPr txBox="1">
            <a:spLocks noGrp="1"/>
          </p:cNvSpPr>
          <p:nvPr>
            <p:ph type="body" idx="1"/>
          </p:nvPr>
        </p:nvSpPr>
        <p:spPr>
          <a:xfrm>
            <a:off x="4760460" y="514924"/>
            <a:ext cx="4513540" cy="5526437"/>
          </a:xfrm>
          <a:prstGeom prst="rect">
            <a:avLst/>
          </a:prstGeom>
          <a:noFill/>
          <a:ln>
            <a:noFill/>
          </a:ln>
        </p:spPr>
        <p:txBody>
          <a:bodyPr lIns="91425" tIns="91425" rIns="91425" bIns="91425" anchor="t" anchorCtr="0"/>
          <a:lstStyle>
            <a:lvl1pPr marL="342900" indent="-251459" algn="l" rtl="0">
              <a:spcBef>
                <a:spcPts val="1000"/>
              </a:spcBef>
              <a:spcAft>
                <a:spcPts val="0"/>
              </a:spcAft>
              <a:buClr>
                <a:schemeClr val="accent1"/>
              </a:buClr>
              <a:buFont typeface="Noto Symbol"/>
              <a:buChar char=""/>
              <a:defRPr/>
            </a:lvl1pPr>
            <a:lvl2pPr marL="742950" indent="-204469" algn="l" rtl="0">
              <a:spcBef>
                <a:spcPts val="1000"/>
              </a:spcBef>
              <a:spcAft>
                <a:spcPts val="0"/>
              </a:spcAft>
              <a:buClr>
                <a:schemeClr val="accent1"/>
              </a:buClr>
              <a:buFont typeface="Noto Symbol"/>
              <a:buChar char=""/>
              <a:defRPr/>
            </a:lvl2pPr>
            <a:lvl3pPr marL="1143000" indent="-157480" algn="l" rtl="0">
              <a:spcBef>
                <a:spcPts val="1000"/>
              </a:spcBef>
              <a:spcAft>
                <a:spcPts val="0"/>
              </a:spcAft>
              <a:buClr>
                <a:schemeClr val="accent1"/>
              </a:buClr>
              <a:buFont typeface="Noto Symbol"/>
              <a:buChar char=""/>
              <a:defRPr/>
            </a:lvl3pPr>
            <a:lvl4pPr marL="1600200" indent="-167639" algn="l" rtl="0">
              <a:spcBef>
                <a:spcPts val="1000"/>
              </a:spcBef>
              <a:spcAft>
                <a:spcPts val="0"/>
              </a:spcAft>
              <a:buClr>
                <a:schemeClr val="accent1"/>
              </a:buClr>
              <a:buFont typeface="Noto Symbol"/>
              <a:buChar char=""/>
              <a:defRPr/>
            </a:lvl4pPr>
            <a:lvl5pPr marL="2057400" indent="-167639" algn="l" rtl="0">
              <a:spcBef>
                <a:spcPts val="1000"/>
              </a:spcBef>
              <a:spcAft>
                <a:spcPts val="0"/>
              </a:spcAft>
              <a:buClr>
                <a:schemeClr val="accent1"/>
              </a:buClr>
              <a:buFont typeface="Noto Symbol"/>
              <a:buChar char=""/>
              <a:defRPr/>
            </a:lvl5pPr>
            <a:lvl6pPr marL="2514600" indent="-167639" algn="l" rtl="0">
              <a:spcBef>
                <a:spcPts val="1000"/>
              </a:spcBef>
              <a:spcAft>
                <a:spcPts val="0"/>
              </a:spcAft>
              <a:buClr>
                <a:schemeClr val="accent1"/>
              </a:buClr>
              <a:buFont typeface="Noto Symbol"/>
              <a:buChar char=""/>
              <a:defRPr/>
            </a:lvl6pPr>
            <a:lvl7pPr marL="2971800" indent="-167639" algn="l" rtl="0">
              <a:spcBef>
                <a:spcPts val="1000"/>
              </a:spcBef>
              <a:spcAft>
                <a:spcPts val="0"/>
              </a:spcAft>
              <a:buClr>
                <a:schemeClr val="accent1"/>
              </a:buClr>
              <a:buFont typeface="Noto Symbol"/>
              <a:buChar char=""/>
              <a:defRPr/>
            </a:lvl7pPr>
            <a:lvl8pPr marL="3429000" indent="-167640" algn="l" rtl="0">
              <a:spcBef>
                <a:spcPts val="1000"/>
              </a:spcBef>
              <a:spcAft>
                <a:spcPts val="0"/>
              </a:spcAft>
              <a:buClr>
                <a:schemeClr val="accent1"/>
              </a:buClr>
              <a:buFont typeface="Noto Symbol"/>
              <a:buChar char=""/>
              <a:defRPr/>
            </a:lvl8pPr>
            <a:lvl9pPr marL="3886200" indent="-167640" algn="l" rtl="0">
              <a:spcBef>
                <a:spcPts val="1000"/>
              </a:spcBef>
              <a:spcAft>
                <a:spcPts val="0"/>
              </a:spcAft>
              <a:buClr>
                <a:schemeClr val="accent1"/>
              </a:buClr>
              <a:buFont typeface="Noto Symbol"/>
              <a:buChar char=""/>
              <a:defRPr/>
            </a:lvl9pPr>
          </a:lstStyle>
          <a:p>
            <a:endParaRPr/>
          </a:p>
        </p:txBody>
      </p:sp>
      <p:sp>
        <p:nvSpPr>
          <p:cNvPr id="78" name="Shape 78"/>
          <p:cNvSpPr txBox="1">
            <a:spLocks noGrp="1"/>
          </p:cNvSpPr>
          <p:nvPr>
            <p:ph type="body" idx="2"/>
          </p:nvPr>
        </p:nvSpPr>
        <p:spPr>
          <a:xfrm>
            <a:off x="677333" y="2777068"/>
            <a:ext cx="3854527" cy="2584448"/>
          </a:xfrm>
          <a:prstGeom prst="rect">
            <a:avLst/>
          </a:prstGeom>
          <a:noFill/>
          <a:ln>
            <a:noFill/>
          </a:ln>
        </p:spPr>
        <p:txBody>
          <a:bodyPr lIns="91425" tIns="91425" rIns="91425" bIns="91425" anchor="t" anchorCtr="0"/>
          <a:lstStyle>
            <a:lvl1pPr marL="0" indent="0" rtl="0">
              <a:spcBef>
                <a:spcPts val="0"/>
              </a:spcBef>
              <a:buFont typeface="Trebuchet MS"/>
              <a:buNone/>
              <a:defRPr/>
            </a:lvl1pPr>
            <a:lvl2pPr marL="457063" indent="-12562" rtl="0">
              <a:spcBef>
                <a:spcPts val="0"/>
              </a:spcBef>
              <a:buFont typeface="Trebuchet MS"/>
              <a:buNone/>
              <a:defRPr/>
            </a:lvl2pPr>
            <a:lvl3pPr marL="914126" indent="-12425" rtl="0">
              <a:spcBef>
                <a:spcPts val="0"/>
              </a:spcBef>
              <a:buFont typeface="Trebuchet MS"/>
              <a:buNone/>
              <a:defRPr/>
            </a:lvl3pPr>
            <a:lvl4pPr marL="1371189" indent="-12288" rtl="0">
              <a:spcBef>
                <a:spcPts val="0"/>
              </a:spcBef>
              <a:buFont typeface="Trebuchet MS"/>
              <a:buNone/>
              <a:defRPr/>
            </a:lvl4pPr>
            <a:lvl5pPr marL="1828251" indent="-12151" rtl="0">
              <a:spcBef>
                <a:spcPts val="0"/>
              </a:spcBef>
              <a:buFont typeface="Trebuchet MS"/>
              <a:buNone/>
              <a:defRPr/>
            </a:lvl5pPr>
            <a:lvl6pPr marL="2285314" indent="-12013" rtl="0">
              <a:spcBef>
                <a:spcPts val="0"/>
              </a:spcBef>
              <a:buFont typeface="Trebuchet MS"/>
              <a:buNone/>
              <a:defRPr/>
            </a:lvl6pPr>
            <a:lvl7pPr marL="2742377" indent="-11876" rtl="0">
              <a:spcBef>
                <a:spcPts val="0"/>
              </a:spcBef>
              <a:buFont typeface="Trebuchet MS"/>
              <a:buNone/>
              <a:defRPr/>
            </a:lvl7pPr>
            <a:lvl8pPr marL="3199440" indent="-11739" rtl="0">
              <a:spcBef>
                <a:spcPts val="0"/>
              </a:spcBef>
              <a:buFont typeface="Trebuchet MS"/>
              <a:buNone/>
              <a:defRPr/>
            </a:lvl8pPr>
            <a:lvl9pPr marL="3656503" indent="-11603" rtl="0">
              <a:spcBef>
                <a:spcPts val="0"/>
              </a:spcBef>
              <a:buFont typeface="Trebuchet MS"/>
              <a:buNone/>
              <a:defRPr/>
            </a:lvl9pPr>
          </a:lstStyle>
          <a:p>
            <a:endParaRPr/>
          </a:p>
        </p:txBody>
      </p:sp>
      <p:sp>
        <p:nvSpPr>
          <p:cNvPr id="79" name="Shape 79"/>
          <p:cNvSpPr txBox="1">
            <a:spLocks noGrp="1"/>
          </p:cNvSpPr>
          <p:nvPr>
            <p:ph type="dt" idx="10"/>
          </p:nvPr>
        </p:nvSpPr>
        <p:spPr>
          <a:xfrm>
            <a:off x="7205132" y="6041362"/>
            <a:ext cx="911938" cy="365125"/>
          </a:xfrm>
          <a:prstGeom prst="rect">
            <a:avLst/>
          </a:prstGeom>
          <a:noFill/>
          <a:ln>
            <a:noFill/>
          </a:ln>
        </p:spPr>
        <p:txBody>
          <a:bodyPr lIns="91425" tIns="91425" rIns="91425" bIns="91425" anchor="ctr" anchorCtr="0"/>
          <a:lstStyle>
            <a:lvl1pPr marL="0" marR="0" indent="0" algn="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80" name="Shape 80"/>
          <p:cNvSpPr txBox="1">
            <a:spLocks noGrp="1"/>
          </p:cNvSpPr>
          <p:nvPr>
            <p:ph type="ftr" idx="11"/>
          </p:nvPr>
        </p:nvSpPr>
        <p:spPr>
          <a:xfrm>
            <a:off x="677333" y="6041362"/>
            <a:ext cx="6297612" cy="365125"/>
          </a:xfrm>
          <a:prstGeom prst="rect">
            <a:avLst/>
          </a:prstGeom>
          <a:noFill/>
          <a:ln>
            <a:noFill/>
          </a:ln>
        </p:spPr>
        <p:txBody>
          <a:bodyPr lIns="91425" tIns="91425" rIns="91425" bIns="91425" anchor="ctr"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81" name="Shape 81"/>
          <p:cNvSpPr txBox="1">
            <a:spLocks noGrp="1"/>
          </p:cNvSpPr>
          <p:nvPr>
            <p:ph type="sldNum" idx="12"/>
          </p:nvPr>
        </p:nvSpPr>
        <p:spPr>
          <a:xfrm>
            <a:off x="8590663" y="6041362"/>
            <a:ext cx="683339" cy="365125"/>
          </a:xfrm>
          <a:prstGeom prst="rect">
            <a:avLst/>
          </a:prstGeom>
          <a:noFill/>
          <a:ln>
            <a:noFill/>
          </a:ln>
        </p:spPr>
        <p:txBody>
          <a:bodyPr lIns="91425" tIns="45700" rIns="91425" bIns="45700" anchor="ctr" anchorCtr="0">
            <a:noAutofit/>
          </a:bodyPr>
          <a:lstStyle>
            <a:lvl1pPr marL="0" marR="0" indent="0" algn="r" rtl="0">
              <a:spcBef>
                <a:spcPts val="0"/>
              </a:spcBef>
              <a:buNone/>
              <a:defRPr sz="900" b="0" i="0" u="none" strike="noStrike" cap="none" baseline="0">
                <a:solidFill>
                  <a:schemeClr val="accent1"/>
                </a:solidFill>
                <a:latin typeface="Trebuchet MS"/>
                <a:ea typeface="Trebuchet MS"/>
                <a:cs typeface="Trebuchet MS"/>
                <a:sym typeface="Trebuchet MS"/>
              </a:defRPr>
            </a:lvl1pPr>
          </a:lstStyle>
          <a:p>
            <a:pPr marL="0" lvl="0" indent="0">
              <a:spcBef>
                <a:spcPts val="0"/>
              </a:spcBef>
              <a:buSzPct val="25000"/>
              <a:buNone/>
            </a:pPr>
            <a:fld id="{00000000-1234-1234-1234-123412341234}" type="slidenum">
              <a:rPr lang="en-US"/>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cSld name="Picture with Caption">
    <p:spTree>
      <p:nvGrpSpPr>
        <p:cNvPr id="1" name="Shape 82"/>
        <p:cNvGrpSpPr/>
        <p:nvPr/>
      </p:nvGrpSpPr>
      <p:grpSpPr>
        <a:xfrm>
          <a:off x="0" y="0"/>
          <a:ext cx="0" cy="0"/>
          <a:chOff x="0" y="0"/>
          <a:chExt cx="0" cy="0"/>
        </a:xfrm>
      </p:grpSpPr>
      <p:sp>
        <p:nvSpPr>
          <p:cNvPr id="83" name="Shape 83"/>
          <p:cNvSpPr txBox="1">
            <a:spLocks noGrp="1"/>
          </p:cNvSpPr>
          <p:nvPr>
            <p:ph type="title"/>
          </p:nvPr>
        </p:nvSpPr>
        <p:spPr>
          <a:xfrm>
            <a:off x="677333" y="4800600"/>
            <a:ext cx="8596667" cy="566737"/>
          </a:xfrm>
          <a:prstGeom prst="rect">
            <a:avLst/>
          </a:prstGeom>
          <a:noFill/>
          <a:ln>
            <a:noFill/>
          </a:ln>
        </p:spPr>
        <p:txBody>
          <a:bodyPr lIns="91425" tIns="91425" rIns="91425" bIns="91425" anchor="b" anchorCtr="0"/>
          <a:lstStyle>
            <a:lvl1pPr algn="l"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84" name="Shape 84"/>
          <p:cNvSpPr>
            <a:spLocks noGrp="1"/>
          </p:cNvSpPr>
          <p:nvPr>
            <p:ph type="pic" idx="2"/>
          </p:nvPr>
        </p:nvSpPr>
        <p:spPr>
          <a:xfrm>
            <a:off x="677333" y="609600"/>
            <a:ext cx="8596668" cy="3845718"/>
          </a:xfrm>
          <a:prstGeom prst="rect">
            <a:avLst/>
          </a:prstGeom>
          <a:noFill/>
          <a:ln>
            <a:noFill/>
          </a:ln>
        </p:spPr>
      </p:sp>
      <p:sp>
        <p:nvSpPr>
          <p:cNvPr id="85" name="Shape 85"/>
          <p:cNvSpPr txBox="1">
            <a:spLocks noGrp="1"/>
          </p:cNvSpPr>
          <p:nvPr>
            <p:ph type="body" idx="1"/>
          </p:nvPr>
        </p:nvSpPr>
        <p:spPr>
          <a:xfrm>
            <a:off x="677333" y="5367337"/>
            <a:ext cx="8596667" cy="674024"/>
          </a:xfrm>
          <a:prstGeom prst="rect">
            <a:avLst/>
          </a:prstGeom>
          <a:noFill/>
          <a:ln>
            <a:noFill/>
          </a:ln>
        </p:spPr>
        <p:txBody>
          <a:bodyPr lIns="91425" tIns="91425" rIns="91425" bIns="91425" anchor="t" anchorCtr="0"/>
          <a:lstStyle>
            <a:lvl1pPr marL="0" indent="0" rtl="0">
              <a:spcBef>
                <a:spcPts val="0"/>
              </a:spcBef>
              <a:buFont typeface="Trebuchet MS"/>
              <a:buNone/>
              <a:defRPr/>
            </a:lvl1pPr>
            <a:lvl2pPr marL="457200" indent="0" rtl="0">
              <a:spcBef>
                <a:spcPts val="0"/>
              </a:spcBef>
              <a:buFont typeface="Trebuchet MS"/>
              <a:buNone/>
              <a:defRPr/>
            </a:lvl2pPr>
            <a:lvl3pPr marL="914400" indent="0" rtl="0">
              <a:spcBef>
                <a:spcPts val="0"/>
              </a:spcBef>
              <a:buFont typeface="Trebuchet MS"/>
              <a:buNone/>
              <a:defRPr/>
            </a:lvl3pPr>
            <a:lvl4pPr marL="1371600" indent="0" rtl="0">
              <a:spcBef>
                <a:spcPts val="0"/>
              </a:spcBef>
              <a:buFont typeface="Trebuchet MS"/>
              <a:buNone/>
              <a:defRPr/>
            </a:lvl4pPr>
            <a:lvl5pPr marL="1828800" indent="0" rtl="0">
              <a:spcBef>
                <a:spcPts val="0"/>
              </a:spcBef>
              <a:buFont typeface="Trebuchet MS"/>
              <a:buNone/>
              <a:defRPr/>
            </a:lvl5pPr>
            <a:lvl6pPr marL="2286000" indent="0" rtl="0">
              <a:spcBef>
                <a:spcPts val="0"/>
              </a:spcBef>
              <a:buFont typeface="Trebuchet MS"/>
              <a:buNone/>
              <a:defRPr/>
            </a:lvl6pPr>
            <a:lvl7pPr marL="2743200" indent="0" rtl="0">
              <a:spcBef>
                <a:spcPts val="0"/>
              </a:spcBef>
              <a:buFont typeface="Trebuchet MS"/>
              <a:buNone/>
              <a:defRPr/>
            </a:lvl7pPr>
            <a:lvl8pPr marL="3200400" indent="0" rtl="0">
              <a:spcBef>
                <a:spcPts val="0"/>
              </a:spcBef>
              <a:buFont typeface="Trebuchet MS"/>
              <a:buNone/>
              <a:defRPr/>
            </a:lvl8pPr>
            <a:lvl9pPr marL="3657600" indent="0" rtl="0">
              <a:spcBef>
                <a:spcPts val="0"/>
              </a:spcBef>
              <a:buFont typeface="Trebuchet MS"/>
              <a:buNone/>
              <a:defRPr/>
            </a:lvl9pPr>
          </a:lstStyle>
          <a:p>
            <a:endParaRPr/>
          </a:p>
        </p:txBody>
      </p:sp>
      <p:sp>
        <p:nvSpPr>
          <p:cNvPr id="86" name="Shape 86"/>
          <p:cNvSpPr txBox="1">
            <a:spLocks noGrp="1"/>
          </p:cNvSpPr>
          <p:nvPr>
            <p:ph type="dt" idx="10"/>
          </p:nvPr>
        </p:nvSpPr>
        <p:spPr>
          <a:xfrm>
            <a:off x="7205132" y="6041362"/>
            <a:ext cx="911938" cy="365125"/>
          </a:xfrm>
          <a:prstGeom prst="rect">
            <a:avLst/>
          </a:prstGeom>
          <a:noFill/>
          <a:ln>
            <a:noFill/>
          </a:ln>
        </p:spPr>
        <p:txBody>
          <a:bodyPr lIns="91425" tIns="91425" rIns="91425" bIns="91425" anchor="ctr" anchorCtr="0"/>
          <a:lstStyle>
            <a:lvl1pPr marL="0" marR="0" indent="0" algn="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87" name="Shape 87"/>
          <p:cNvSpPr txBox="1">
            <a:spLocks noGrp="1"/>
          </p:cNvSpPr>
          <p:nvPr>
            <p:ph type="ftr" idx="11"/>
          </p:nvPr>
        </p:nvSpPr>
        <p:spPr>
          <a:xfrm>
            <a:off x="677333" y="6041362"/>
            <a:ext cx="6297612" cy="365125"/>
          </a:xfrm>
          <a:prstGeom prst="rect">
            <a:avLst/>
          </a:prstGeom>
          <a:noFill/>
          <a:ln>
            <a:noFill/>
          </a:ln>
        </p:spPr>
        <p:txBody>
          <a:bodyPr lIns="91425" tIns="91425" rIns="91425" bIns="91425" anchor="ctr"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88" name="Shape 88"/>
          <p:cNvSpPr txBox="1">
            <a:spLocks noGrp="1"/>
          </p:cNvSpPr>
          <p:nvPr>
            <p:ph type="sldNum" idx="12"/>
          </p:nvPr>
        </p:nvSpPr>
        <p:spPr>
          <a:xfrm>
            <a:off x="8590663" y="6041362"/>
            <a:ext cx="683339" cy="365125"/>
          </a:xfrm>
          <a:prstGeom prst="rect">
            <a:avLst/>
          </a:prstGeom>
          <a:noFill/>
          <a:ln>
            <a:noFill/>
          </a:ln>
        </p:spPr>
        <p:txBody>
          <a:bodyPr lIns="91425" tIns="45700" rIns="91425" bIns="45700" anchor="ctr" anchorCtr="0">
            <a:noAutofit/>
          </a:bodyPr>
          <a:lstStyle>
            <a:lvl1pPr marL="0" marR="0" indent="0" algn="r" rtl="0">
              <a:spcBef>
                <a:spcPts val="0"/>
              </a:spcBef>
              <a:buNone/>
              <a:defRPr sz="900" b="0" i="0" u="none" strike="noStrike" cap="none" baseline="0">
                <a:solidFill>
                  <a:schemeClr val="accent1"/>
                </a:solidFill>
                <a:latin typeface="Trebuchet MS"/>
                <a:ea typeface="Trebuchet MS"/>
                <a:cs typeface="Trebuchet MS"/>
                <a:sym typeface="Trebuchet MS"/>
              </a:defRPr>
            </a:lvl1pPr>
          </a:lstStyle>
          <a:p>
            <a:pPr marL="0" lvl="0" indent="0">
              <a:spcBef>
                <a:spcPts val="0"/>
              </a:spcBef>
              <a:buSzPct val="25000"/>
              <a:buNone/>
            </a:pPr>
            <a:fld id="{00000000-1234-1234-1234-123412341234}" type="slidenum">
              <a:rPr lang="en-US"/>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4"/>
        <p:cNvGrpSpPr/>
        <p:nvPr/>
      </p:nvGrpSpPr>
      <p:grpSpPr>
        <a:xfrm>
          <a:off x="0" y="0"/>
          <a:ext cx="0" cy="0"/>
          <a:chOff x="0" y="0"/>
          <a:chExt cx="0" cy="0"/>
        </a:xfrm>
      </p:grpSpPr>
      <p:grpSp>
        <p:nvGrpSpPr>
          <p:cNvPr id="5" name="Shape 5"/>
          <p:cNvGrpSpPr/>
          <p:nvPr/>
        </p:nvGrpSpPr>
        <p:grpSpPr>
          <a:xfrm>
            <a:off x="0" y="-8466"/>
            <a:ext cx="12192000" cy="6866467"/>
            <a:chOff x="0" y="-8466"/>
            <a:chExt cx="12192000" cy="6866467"/>
          </a:xfrm>
        </p:grpSpPr>
        <p:cxnSp>
          <p:nvCxnSpPr>
            <p:cNvPr id="6" name="Shape 6"/>
            <p:cNvCxnSpPr/>
            <p:nvPr/>
          </p:nvCxnSpPr>
          <p:spPr>
            <a:xfrm>
              <a:off x="9371011" y="0"/>
              <a:ext cx="1219199" cy="6858000"/>
            </a:xfrm>
            <a:prstGeom prst="straightConnector1">
              <a:avLst/>
            </a:prstGeom>
            <a:noFill/>
            <a:ln w="9525" cap="flat">
              <a:solidFill>
                <a:srgbClr val="BFBFBF"/>
              </a:solidFill>
              <a:prstDash val="solid"/>
              <a:round/>
              <a:headEnd type="none" w="med" len="med"/>
              <a:tailEnd type="none" w="med" len="med"/>
            </a:ln>
          </p:spPr>
        </p:cxnSp>
        <p:cxnSp>
          <p:nvCxnSpPr>
            <p:cNvPr id="7" name="Shape 7"/>
            <p:cNvCxnSpPr/>
            <p:nvPr/>
          </p:nvCxnSpPr>
          <p:spPr>
            <a:xfrm flipH="1">
              <a:off x="7425266" y="3681412"/>
              <a:ext cx="4763558" cy="3176586"/>
            </a:xfrm>
            <a:prstGeom prst="straightConnector1">
              <a:avLst/>
            </a:prstGeom>
            <a:noFill/>
            <a:ln w="9525" cap="flat">
              <a:solidFill>
                <a:srgbClr val="D8D8D8"/>
              </a:solidFill>
              <a:prstDash val="solid"/>
              <a:round/>
              <a:headEnd type="none" w="med" len="med"/>
              <a:tailEnd type="none" w="med" len="med"/>
            </a:ln>
          </p:spPr>
        </p:cxnSp>
        <p:sp>
          <p:nvSpPr>
            <p:cNvPr id="8" name="Shape 8"/>
            <p:cNvSpPr/>
            <p:nvPr/>
          </p:nvSpPr>
          <p:spPr>
            <a:xfrm>
              <a:off x="9181475" y="-8466"/>
              <a:ext cx="3007348" cy="6866466"/>
            </a:xfrm>
            <a:custGeom>
              <a:avLst/>
              <a:gdLst/>
              <a:ahLst/>
              <a:cxnLst/>
              <a:rect l="0" t="0" r="0" b="0"/>
              <a:pathLst>
                <a:path w="3007349" h="6866467" extrusionOk="0">
                  <a:moveTo>
                    <a:pt x="2045532" y="0"/>
                  </a:moveTo>
                  <a:lnTo>
                    <a:pt x="3007349" y="0"/>
                  </a:lnTo>
                  <a:lnTo>
                    <a:pt x="3007349" y="6866467"/>
                  </a:lnTo>
                  <a:lnTo>
                    <a:pt x="0" y="6866467"/>
                  </a:lnTo>
                  <a:lnTo>
                    <a:pt x="2045532" y="0"/>
                  </a:lnTo>
                  <a:close/>
                </a:path>
              </a:pathLst>
            </a:custGeom>
            <a:solidFill>
              <a:schemeClr val="accent1">
                <a:alpha val="29803"/>
              </a:schemeClr>
            </a:solidFill>
            <a:ln>
              <a:noFill/>
            </a:ln>
          </p:spPr>
        </p:sp>
        <p:sp>
          <p:nvSpPr>
            <p:cNvPr id="9" name="Shape 9"/>
            <p:cNvSpPr/>
            <p:nvPr/>
          </p:nvSpPr>
          <p:spPr>
            <a:xfrm>
              <a:off x="9603442" y="-8466"/>
              <a:ext cx="2588558" cy="6866466"/>
            </a:xfrm>
            <a:custGeom>
              <a:avLst/>
              <a:gdLst/>
              <a:ahLst/>
              <a:cxnLst/>
              <a:rect l="0" t="0" r="0" b="0"/>
              <a:pathLst>
                <a:path w="2573311" h="6866467" extrusionOk="0">
                  <a:moveTo>
                    <a:pt x="0" y="0"/>
                  </a:moveTo>
                  <a:lnTo>
                    <a:pt x="2573311" y="0"/>
                  </a:lnTo>
                  <a:lnTo>
                    <a:pt x="2573311" y="6866467"/>
                  </a:lnTo>
                  <a:lnTo>
                    <a:pt x="1202336" y="6866467"/>
                  </a:lnTo>
                  <a:lnTo>
                    <a:pt x="0" y="0"/>
                  </a:lnTo>
                  <a:close/>
                </a:path>
              </a:pathLst>
            </a:custGeom>
            <a:solidFill>
              <a:schemeClr val="accent1">
                <a:alpha val="20000"/>
              </a:schemeClr>
            </a:solidFill>
            <a:ln>
              <a:noFill/>
            </a:ln>
          </p:spPr>
        </p:sp>
        <p:sp>
          <p:nvSpPr>
            <p:cNvPr id="10" name="Shape 10"/>
            <p:cNvSpPr/>
            <p:nvPr/>
          </p:nvSpPr>
          <p:spPr>
            <a:xfrm>
              <a:off x="8932332" y="3048000"/>
              <a:ext cx="3259667" cy="3809999"/>
            </a:xfrm>
            <a:prstGeom prst="triangle">
              <a:avLst>
                <a:gd name="adj" fmla="val 100000"/>
              </a:avLst>
            </a:prstGeom>
            <a:solidFill>
              <a:schemeClr val="accent2">
                <a:alpha val="71764"/>
              </a:schemeClr>
            </a:solidFill>
            <a:ln>
              <a:noFill/>
            </a:ln>
          </p:spPr>
          <p:txBody>
            <a:bodyPr lIns="91425" tIns="91425" rIns="91425" bIns="91425" anchor="ctr" anchorCtr="0">
              <a:noAutofit/>
            </a:bodyPr>
            <a:lstStyle/>
            <a:p>
              <a:pPr>
                <a:spcBef>
                  <a:spcPts val="0"/>
                </a:spcBef>
                <a:buNone/>
              </a:pPr>
              <a:endParaRPr/>
            </a:p>
          </p:txBody>
        </p:sp>
        <p:sp>
          <p:nvSpPr>
            <p:cNvPr id="11" name="Shape 11"/>
            <p:cNvSpPr/>
            <p:nvPr/>
          </p:nvSpPr>
          <p:spPr>
            <a:xfrm>
              <a:off x="9334500" y="-8466"/>
              <a:ext cx="2854325" cy="6866466"/>
            </a:xfrm>
            <a:custGeom>
              <a:avLst/>
              <a:gdLst/>
              <a:ahLst/>
              <a:cxnLst/>
              <a:rect l="0" t="0" r="0" b="0"/>
              <a:pathLst>
                <a:path w="2858013" h="6866467" extrusionOk="0">
                  <a:moveTo>
                    <a:pt x="0" y="0"/>
                  </a:moveTo>
                  <a:lnTo>
                    <a:pt x="2858013" y="0"/>
                  </a:lnTo>
                  <a:lnTo>
                    <a:pt x="2858013" y="6866467"/>
                  </a:lnTo>
                  <a:lnTo>
                    <a:pt x="2473942" y="6866467"/>
                  </a:lnTo>
                  <a:lnTo>
                    <a:pt x="0" y="0"/>
                  </a:lnTo>
                  <a:close/>
                </a:path>
              </a:pathLst>
            </a:custGeom>
            <a:solidFill>
              <a:srgbClr val="3F7818">
                <a:alpha val="69803"/>
              </a:srgbClr>
            </a:solidFill>
            <a:ln>
              <a:noFill/>
            </a:ln>
          </p:spPr>
        </p:sp>
        <p:sp>
          <p:nvSpPr>
            <p:cNvPr id="12" name="Shape 12"/>
            <p:cNvSpPr/>
            <p:nvPr/>
          </p:nvSpPr>
          <p:spPr>
            <a:xfrm>
              <a:off x="10898729" y="-8466"/>
              <a:ext cx="1290093" cy="6866467"/>
            </a:xfrm>
            <a:custGeom>
              <a:avLst/>
              <a:gdLst/>
              <a:ahLst/>
              <a:cxnLst/>
              <a:rect l="0" t="0" r="0" b="0"/>
              <a:pathLst>
                <a:path w="1290094" h="6858000" extrusionOk="0">
                  <a:moveTo>
                    <a:pt x="1019735" y="0"/>
                  </a:moveTo>
                  <a:lnTo>
                    <a:pt x="1290094" y="0"/>
                  </a:lnTo>
                  <a:lnTo>
                    <a:pt x="1290094" y="6858000"/>
                  </a:lnTo>
                  <a:lnTo>
                    <a:pt x="0" y="6858000"/>
                  </a:lnTo>
                  <a:lnTo>
                    <a:pt x="1019735" y="0"/>
                  </a:lnTo>
                  <a:close/>
                </a:path>
              </a:pathLst>
            </a:custGeom>
            <a:solidFill>
              <a:srgbClr val="BFE471">
                <a:alpha val="69803"/>
              </a:srgbClr>
            </a:solidFill>
            <a:ln>
              <a:noFill/>
            </a:ln>
          </p:spPr>
        </p:sp>
        <p:sp>
          <p:nvSpPr>
            <p:cNvPr id="13" name="Shape 13"/>
            <p:cNvSpPr/>
            <p:nvPr/>
          </p:nvSpPr>
          <p:spPr>
            <a:xfrm>
              <a:off x="10938999" y="-8466"/>
              <a:ext cx="1249824" cy="6866467"/>
            </a:xfrm>
            <a:custGeom>
              <a:avLst/>
              <a:gdLst/>
              <a:ahLst/>
              <a:cxnLst/>
              <a:rect l="0" t="0" r="0" b="0"/>
              <a:pathLst>
                <a:path w="1249825" h="6858000" extrusionOk="0">
                  <a:moveTo>
                    <a:pt x="0" y="0"/>
                  </a:moveTo>
                  <a:lnTo>
                    <a:pt x="1249825" y="0"/>
                  </a:lnTo>
                  <a:lnTo>
                    <a:pt x="1249825" y="6858000"/>
                  </a:lnTo>
                  <a:lnTo>
                    <a:pt x="1109382" y="6858000"/>
                  </a:lnTo>
                  <a:lnTo>
                    <a:pt x="0" y="0"/>
                  </a:lnTo>
                  <a:close/>
                </a:path>
              </a:pathLst>
            </a:custGeom>
            <a:solidFill>
              <a:schemeClr val="accent1">
                <a:alpha val="64705"/>
              </a:schemeClr>
            </a:solidFill>
            <a:ln>
              <a:noFill/>
            </a:ln>
          </p:spPr>
        </p:sp>
        <p:sp>
          <p:nvSpPr>
            <p:cNvPr id="14" name="Shape 14"/>
            <p:cNvSpPr/>
            <p:nvPr/>
          </p:nvSpPr>
          <p:spPr>
            <a:xfrm>
              <a:off x="10371665" y="3589867"/>
              <a:ext cx="1817159" cy="3268132"/>
            </a:xfrm>
            <a:prstGeom prst="triangle">
              <a:avLst>
                <a:gd name="adj" fmla="val 100000"/>
              </a:avLst>
            </a:prstGeom>
            <a:solidFill>
              <a:schemeClr val="accent1">
                <a:alpha val="80000"/>
              </a:schemeClr>
            </a:solidFill>
            <a:ln>
              <a:noFill/>
            </a:ln>
          </p:spPr>
          <p:txBody>
            <a:bodyPr lIns="91425" tIns="91425" rIns="91425" bIns="91425" anchor="ctr" anchorCtr="0">
              <a:noAutofit/>
            </a:bodyPr>
            <a:lstStyle/>
            <a:p>
              <a:pPr>
                <a:spcBef>
                  <a:spcPts val="0"/>
                </a:spcBef>
                <a:buNone/>
              </a:pPr>
              <a:endParaRPr/>
            </a:p>
          </p:txBody>
        </p:sp>
        <p:sp>
          <p:nvSpPr>
            <p:cNvPr id="15" name="Shape 15"/>
            <p:cNvSpPr/>
            <p:nvPr/>
          </p:nvSpPr>
          <p:spPr>
            <a:xfrm>
              <a:off x="0" y="4013200"/>
              <a:ext cx="448732" cy="2844800"/>
            </a:xfrm>
            <a:prstGeom prst="triangle">
              <a:avLst>
                <a:gd name="adj" fmla="val 0"/>
              </a:avLst>
            </a:prstGeom>
            <a:solidFill>
              <a:schemeClr val="accent1">
                <a:alpha val="84705"/>
              </a:schemeClr>
            </a:solidFill>
            <a:ln>
              <a:noFill/>
            </a:ln>
          </p:spPr>
          <p:txBody>
            <a:bodyPr lIns="91425" tIns="91425" rIns="91425" bIns="91425" anchor="ctr" anchorCtr="0">
              <a:noAutofit/>
            </a:bodyPr>
            <a:lstStyle/>
            <a:p>
              <a:pPr>
                <a:spcBef>
                  <a:spcPts val="0"/>
                </a:spcBef>
                <a:buNone/>
              </a:pPr>
              <a:endParaRPr/>
            </a:p>
          </p:txBody>
        </p:sp>
      </p:grpSp>
      <p:sp>
        <p:nvSpPr>
          <p:cNvPr id="16" name="Shape 16"/>
          <p:cNvSpPr txBox="1">
            <a:spLocks noGrp="1"/>
          </p:cNvSpPr>
          <p:nvPr>
            <p:ph type="title"/>
          </p:nvPr>
        </p:nvSpPr>
        <p:spPr>
          <a:xfrm>
            <a:off x="677333" y="609600"/>
            <a:ext cx="8596668" cy="1320800"/>
          </a:xfrm>
          <a:prstGeom prst="rect">
            <a:avLst/>
          </a:prstGeom>
          <a:noFill/>
          <a:ln>
            <a:noFill/>
          </a:ln>
        </p:spPr>
        <p:txBody>
          <a:bodyPr lIns="91425" tIns="91425" rIns="91425" bIns="91425" anchor="t" anchorCtr="0"/>
          <a:lstStyle>
            <a:lvl1pPr marL="0" marR="0" indent="0" algn="l" rtl="0">
              <a:spcBef>
                <a:spcPts val="0"/>
              </a:spcBef>
              <a:buClr>
                <a:schemeClr val="accent1"/>
              </a:buClr>
              <a:buFont typeface="Trebuchet MS"/>
              <a:buNone/>
              <a:defRPr/>
            </a:lvl1pPr>
            <a:lvl2pPr marL="0" marR="0" indent="0" algn="l" rtl="0">
              <a:spcBef>
                <a:spcPts val="0"/>
              </a:spcBef>
              <a:defRPr/>
            </a:lvl2pPr>
            <a:lvl3pPr marL="0" marR="0" indent="0" algn="l" rtl="0">
              <a:spcBef>
                <a:spcPts val="0"/>
              </a:spcBef>
              <a:defRPr/>
            </a:lvl3pPr>
            <a:lvl4pPr marL="0" marR="0" indent="0" algn="l" rtl="0">
              <a:spcBef>
                <a:spcPts val="0"/>
              </a:spcBef>
              <a:defRPr/>
            </a:lvl4pPr>
            <a:lvl5pPr marL="0" marR="0" indent="0" algn="l" rtl="0">
              <a:spcBef>
                <a:spcPts val="0"/>
              </a:spcBef>
              <a:defRPr/>
            </a:lvl5pPr>
            <a:lvl6pPr marL="0" marR="0" indent="0" algn="l" rtl="0">
              <a:spcBef>
                <a:spcPts val="0"/>
              </a:spcBef>
              <a:defRPr/>
            </a:lvl6pPr>
            <a:lvl7pPr marL="0" marR="0" indent="0" algn="l" rtl="0">
              <a:spcBef>
                <a:spcPts val="0"/>
              </a:spcBef>
              <a:defRPr/>
            </a:lvl7pPr>
            <a:lvl8pPr marL="0" marR="0" indent="0" algn="l" rtl="0">
              <a:spcBef>
                <a:spcPts val="0"/>
              </a:spcBef>
              <a:defRPr/>
            </a:lvl8pPr>
            <a:lvl9pPr marL="0" marR="0" indent="0" algn="l" rtl="0">
              <a:spcBef>
                <a:spcPts val="0"/>
              </a:spcBef>
              <a:defRPr/>
            </a:lvl9pPr>
          </a:lstStyle>
          <a:p>
            <a:endParaRPr/>
          </a:p>
        </p:txBody>
      </p:sp>
      <p:sp>
        <p:nvSpPr>
          <p:cNvPr id="17" name="Shape 17"/>
          <p:cNvSpPr txBox="1">
            <a:spLocks noGrp="1"/>
          </p:cNvSpPr>
          <p:nvPr>
            <p:ph type="body" idx="1"/>
          </p:nvPr>
        </p:nvSpPr>
        <p:spPr>
          <a:xfrm>
            <a:off x="677333" y="2160589"/>
            <a:ext cx="8596668" cy="3880773"/>
          </a:xfrm>
          <a:prstGeom prst="rect">
            <a:avLst/>
          </a:prstGeom>
          <a:noFill/>
          <a:ln>
            <a:noFill/>
          </a:ln>
        </p:spPr>
        <p:txBody>
          <a:bodyPr lIns="91425" tIns="91425" rIns="91425" bIns="91425" anchor="t" anchorCtr="0"/>
          <a:lstStyle>
            <a:lvl1pPr marL="342900" marR="0" indent="-251459" algn="l" rtl="0">
              <a:spcBef>
                <a:spcPts val="1000"/>
              </a:spcBef>
              <a:spcAft>
                <a:spcPts val="0"/>
              </a:spcAft>
              <a:buClr>
                <a:schemeClr val="accent1"/>
              </a:buClr>
              <a:buFont typeface="Noto Symbol"/>
              <a:buChar char=""/>
              <a:defRPr/>
            </a:lvl1pPr>
            <a:lvl2pPr marL="742950" marR="0" indent="-204469" algn="l" rtl="0">
              <a:spcBef>
                <a:spcPts val="1000"/>
              </a:spcBef>
              <a:spcAft>
                <a:spcPts val="0"/>
              </a:spcAft>
              <a:buClr>
                <a:schemeClr val="accent1"/>
              </a:buClr>
              <a:buFont typeface="Noto Symbol"/>
              <a:buChar char=""/>
              <a:defRPr/>
            </a:lvl2pPr>
            <a:lvl3pPr marL="1143000" marR="0" indent="-157480" algn="l" rtl="0">
              <a:spcBef>
                <a:spcPts val="1000"/>
              </a:spcBef>
              <a:spcAft>
                <a:spcPts val="0"/>
              </a:spcAft>
              <a:buClr>
                <a:schemeClr val="accent1"/>
              </a:buClr>
              <a:buFont typeface="Noto Symbol"/>
              <a:buChar char=""/>
              <a:defRPr/>
            </a:lvl3pPr>
            <a:lvl4pPr marL="1600200" marR="0" indent="-167639" algn="l" rtl="0">
              <a:spcBef>
                <a:spcPts val="1000"/>
              </a:spcBef>
              <a:spcAft>
                <a:spcPts val="0"/>
              </a:spcAft>
              <a:buClr>
                <a:schemeClr val="accent1"/>
              </a:buClr>
              <a:buFont typeface="Noto Symbol"/>
              <a:buChar char=""/>
              <a:defRPr/>
            </a:lvl4pPr>
            <a:lvl5pPr marL="2057400" marR="0" indent="-167639" algn="l" rtl="0">
              <a:spcBef>
                <a:spcPts val="1000"/>
              </a:spcBef>
              <a:spcAft>
                <a:spcPts val="0"/>
              </a:spcAft>
              <a:buClr>
                <a:schemeClr val="accent1"/>
              </a:buClr>
              <a:buFont typeface="Noto Symbol"/>
              <a:buChar char=""/>
              <a:defRPr/>
            </a:lvl5pPr>
            <a:lvl6pPr marL="2514600" marR="0" indent="-167639" algn="l" rtl="0">
              <a:spcBef>
                <a:spcPts val="1000"/>
              </a:spcBef>
              <a:spcAft>
                <a:spcPts val="0"/>
              </a:spcAft>
              <a:buClr>
                <a:schemeClr val="accent1"/>
              </a:buClr>
              <a:buFont typeface="Noto Symbol"/>
              <a:buChar char=""/>
              <a:defRPr/>
            </a:lvl6pPr>
            <a:lvl7pPr marL="2971800" marR="0" indent="-167639" algn="l" rtl="0">
              <a:spcBef>
                <a:spcPts val="1000"/>
              </a:spcBef>
              <a:spcAft>
                <a:spcPts val="0"/>
              </a:spcAft>
              <a:buClr>
                <a:schemeClr val="accent1"/>
              </a:buClr>
              <a:buFont typeface="Noto Symbol"/>
              <a:buChar char=""/>
              <a:defRPr/>
            </a:lvl7pPr>
            <a:lvl8pPr marL="3429000" marR="0" indent="-167640" algn="l" rtl="0">
              <a:spcBef>
                <a:spcPts val="1000"/>
              </a:spcBef>
              <a:spcAft>
                <a:spcPts val="0"/>
              </a:spcAft>
              <a:buClr>
                <a:schemeClr val="accent1"/>
              </a:buClr>
              <a:buFont typeface="Noto Symbol"/>
              <a:buChar char=""/>
              <a:defRPr/>
            </a:lvl8pPr>
            <a:lvl9pPr marL="3886200" marR="0" indent="-167640" algn="l" rtl="0">
              <a:spcBef>
                <a:spcPts val="1000"/>
              </a:spcBef>
              <a:spcAft>
                <a:spcPts val="0"/>
              </a:spcAft>
              <a:buClr>
                <a:schemeClr val="accent1"/>
              </a:buClr>
              <a:buFont typeface="Noto Symbol"/>
              <a:buChar char=""/>
              <a:defRPr/>
            </a:lvl9pPr>
          </a:lstStyle>
          <a:p>
            <a:endParaRPr/>
          </a:p>
        </p:txBody>
      </p:sp>
      <p:sp>
        <p:nvSpPr>
          <p:cNvPr id="18" name="Shape 18"/>
          <p:cNvSpPr txBox="1">
            <a:spLocks noGrp="1"/>
          </p:cNvSpPr>
          <p:nvPr>
            <p:ph type="dt" idx="10"/>
          </p:nvPr>
        </p:nvSpPr>
        <p:spPr>
          <a:xfrm>
            <a:off x="7205132" y="6041362"/>
            <a:ext cx="911938" cy="365125"/>
          </a:xfrm>
          <a:prstGeom prst="rect">
            <a:avLst/>
          </a:prstGeom>
          <a:noFill/>
          <a:ln>
            <a:noFill/>
          </a:ln>
        </p:spPr>
        <p:txBody>
          <a:bodyPr lIns="91425" tIns="91425" rIns="91425" bIns="91425" anchor="ctr" anchorCtr="0"/>
          <a:lstStyle>
            <a:lvl1pPr marL="0" marR="0" indent="0" algn="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19" name="Shape 19"/>
          <p:cNvSpPr txBox="1">
            <a:spLocks noGrp="1"/>
          </p:cNvSpPr>
          <p:nvPr>
            <p:ph type="ftr" idx="11"/>
          </p:nvPr>
        </p:nvSpPr>
        <p:spPr>
          <a:xfrm>
            <a:off x="677333" y="6041362"/>
            <a:ext cx="6297612" cy="365125"/>
          </a:xfrm>
          <a:prstGeom prst="rect">
            <a:avLst/>
          </a:prstGeom>
          <a:noFill/>
          <a:ln>
            <a:noFill/>
          </a:ln>
        </p:spPr>
        <p:txBody>
          <a:bodyPr lIns="91425" tIns="91425" rIns="91425" bIns="91425" anchor="ctr"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20" name="Shape 20"/>
          <p:cNvSpPr txBox="1">
            <a:spLocks noGrp="1"/>
          </p:cNvSpPr>
          <p:nvPr>
            <p:ph type="sldNum" idx="12"/>
          </p:nvPr>
        </p:nvSpPr>
        <p:spPr>
          <a:xfrm>
            <a:off x="8590663" y="6041362"/>
            <a:ext cx="683339" cy="365125"/>
          </a:xfrm>
          <a:prstGeom prst="rect">
            <a:avLst/>
          </a:prstGeom>
          <a:noFill/>
          <a:ln>
            <a:noFill/>
          </a:ln>
        </p:spPr>
        <p:txBody>
          <a:bodyPr lIns="91425" tIns="45700" rIns="91425" bIns="45700" anchor="ctr" anchorCtr="0">
            <a:noAutofit/>
          </a:bodyPr>
          <a:lstStyle>
            <a:lvl1pPr marL="0" marR="0" indent="0" algn="r" rtl="0">
              <a:spcBef>
                <a:spcPts val="0"/>
              </a:spcBef>
              <a:buNone/>
              <a:defRPr sz="900" b="0" i="0" u="none" strike="noStrike" cap="none" baseline="0">
                <a:solidFill>
                  <a:schemeClr val="accent1"/>
                </a:solidFill>
                <a:latin typeface="Trebuchet MS"/>
                <a:ea typeface="Trebuchet MS"/>
                <a:cs typeface="Trebuchet MS"/>
                <a:sym typeface="Trebuchet MS"/>
              </a:defRPr>
            </a:lvl1pPr>
          </a:lstStyle>
          <a:p>
            <a:pPr marL="0" lvl="0" indent="0">
              <a:spcBef>
                <a:spcPts val="0"/>
              </a:spcBef>
              <a:buSzPct val="25000"/>
              <a:buNone/>
            </a:pPr>
            <a:fld id="{00000000-1234-1234-1234-123412341234}" type="slidenum">
              <a:rPr lang="en-US"/>
              <a:t>‹#›</a:t>
            </a:fld>
            <a:endParaRPr lang="en-US"/>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Lst>
  <p:hf sldNum="0" hdr="0" ftr="0" dt="0"/>
  <p:txStyles>
    <p:title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p:titleStyle>
    <p:body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bodyStyle>
    <p:other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38"/>
        <p:cNvGrpSpPr/>
        <p:nvPr/>
      </p:nvGrpSpPr>
      <p:grpSpPr>
        <a:xfrm>
          <a:off x="0" y="0"/>
          <a:ext cx="0" cy="0"/>
          <a:chOff x="0" y="0"/>
          <a:chExt cx="0" cy="0"/>
        </a:xfrm>
      </p:grpSpPr>
      <p:sp>
        <p:nvSpPr>
          <p:cNvPr id="139" name="Shape 139"/>
          <p:cNvSpPr txBox="1">
            <a:spLocks noGrp="1"/>
          </p:cNvSpPr>
          <p:nvPr>
            <p:ph type="ctrTitle"/>
          </p:nvPr>
        </p:nvSpPr>
        <p:spPr>
          <a:xfrm>
            <a:off x="1507066" y="2404533"/>
            <a:ext cx="7766936" cy="1646301"/>
          </a:xfrm>
          <a:prstGeom prst="rect">
            <a:avLst/>
          </a:prstGeom>
          <a:noFill/>
          <a:ln>
            <a:noFill/>
          </a:ln>
        </p:spPr>
        <p:txBody>
          <a:bodyPr lIns="91425" tIns="45700" rIns="91425" bIns="45700" anchor="b" anchorCtr="0">
            <a:noAutofit/>
          </a:bodyPr>
          <a:lstStyle/>
          <a:p>
            <a:pPr marL="0" marR="0" lvl="0" indent="0" algn="r" rtl="0">
              <a:spcBef>
                <a:spcPts val="0"/>
              </a:spcBef>
              <a:buClr>
                <a:schemeClr val="accent1"/>
              </a:buClr>
              <a:buSzPct val="25000"/>
              <a:buFont typeface="Trebuchet MS"/>
              <a:buNone/>
            </a:pPr>
            <a:r>
              <a:rPr lang="en-US" sz="5400" b="0" i="0" u="none" strike="noStrike" cap="none" baseline="0">
                <a:solidFill>
                  <a:schemeClr val="accent1"/>
                </a:solidFill>
                <a:latin typeface="Trebuchet MS"/>
                <a:ea typeface="Trebuchet MS"/>
                <a:cs typeface="Trebuchet MS"/>
                <a:sym typeface="Trebuchet MS"/>
              </a:rPr>
              <a:t>Personas and Scenarios</a:t>
            </a:r>
          </a:p>
        </p:txBody>
      </p:sp>
      <p:sp>
        <p:nvSpPr>
          <p:cNvPr id="140" name="Shape 140"/>
          <p:cNvSpPr txBox="1">
            <a:spLocks noGrp="1"/>
          </p:cNvSpPr>
          <p:nvPr>
            <p:ph type="subTitle" idx="1"/>
          </p:nvPr>
        </p:nvSpPr>
        <p:spPr>
          <a:xfrm>
            <a:off x="1507066" y="4050832"/>
            <a:ext cx="7766936" cy="1096899"/>
          </a:xfrm>
          <a:prstGeom prst="rect">
            <a:avLst/>
          </a:prstGeom>
          <a:noFill/>
          <a:ln>
            <a:noFill/>
          </a:ln>
        </p:spPr>
        <p:txBody>
          <a:bodyPr lIns="91425" tIns="45700" rIns="91425" bIns="45700" anchor="t" anchorCtr="0">
            <a:noAutofit/>
          </a:bodyPr>
          <a:lstStyle/>
          <a:p>
            <a:pPr marL="0" marR="0" lvl="0" indent="0" algn="r" rtl="0">
              <a:spcBef>
                <a:spcPts val="0"/>
              </a:spcBef>
              <a:spcAft>
                <a:spcPts val="0"/>
              </a:spcAft>
              <a:buClr>
                <a:schemeClr val="accent1"/>
              </a:buClr>
              <a:buSzPct val="25000"/>
              <a:buFont typeface="Noto Symbol"/>
              <a:buNone/>
            </a:pPr>
            <a:r>
              <a:rPr lang="en-US" sz="1800" b="0" i="0" u="none" strike="noStrike" cap="none" baseline="0">
                <a:solidFill>
                  <a:srgbClr val="7F7F7F"/>
                </a:solidFill>
                <a:latin typeface="Trebuchet MS"/>
                <a:ea typeface="Trebuchet MS"/>
                <a:cs typeface="Trebuchet MS"/>
                <a:sym typeface="Trebuchet MS"/>
              </a:rPr>
              <a:t>- Reshmi</a:t>
            </a: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93"/>
        <p:cNvGrpSpPr/>
        <p:nvPr/>
      </p:nvGrpSpPr>
      <p:grpSpPr>
        <a:xfrm>
          <a:off x="0" y="0"/>
          <a:ext cx="0" cy="0"/>
          <a:chOff x="0" y="0"/>
          <a:chExt cx="0" cy="0"/>
        </a:xfrm>
      </p:grpSpPr>
      <p:sp>
        <p:nvSpPr>
          <p:cNvPr id="194" name="Shape 194"/>
          <p:cNvSpPr txBox="1">
            <a:spLocks noGrp="1"/>
          </p:cNvSpPr>
          <p:nvPr>
            <p:ph type="title"/>
          </p:nvPr>
        </p:nvSpPr>
        <p:spPr>
          <a:xfrm>
            <a:off x="677333" y="609600"/>
            <a:ext cx="8596800" cy="1320899"/>
          </a:xfrm>
          <a:prstGeom prst="rect">
            <a:avLst/>
          </a:prstGeom>
        </p:spPr>
        <p:txBody>
          <a:bodyPr lIns="91425" tIns="91425" rIns="91425" bIns="91425" anchor="t" anchorCtr="0">
            <a:noAutofit/>
          </a:bodyPr>
          <a:lstStyle/>
          <a:p>
            <a:pPr>
              <a:spcBef>
                <a:spcPts val="0"/>
              </a:spcBef>
              <a:buNone/>
            </a:pPr>
            <a:r>
              <a:rPr lang="en-US" sz="3600">
                <a:solidFill>
                  <a:schemeClr val="accent1"/>
                </a:solidFill>
                <a:latin typeface="Trebuchet MS"/>
                <a:ea typeface="Trebuchet MS"/>
                <a:cs typeface="Trebuchet MS"/>
                <a:sym typeface="Trebuchet MS"/>
              </a:rPr>
              <a:t>Example</a:t>
            </a:r>
          </a:p>
        </p:txBody>
      </p:sp>
      <p:sp>
        <p:nvSpPr>
          <p:cNvPr id="195" name="Shape 195"/>
          <p:cNvSpPr txBox="1">
            <a:spLocks noGrp="1"/>
          </p:cNvSpPr>
          <p:nvPr>
            <p:ph type="body" idx="1"/>
          </p:nvPr>
        </p:nvSpPr>
        <p:spPr>
          <a:xfrm>
            <a:off x="677333" y="2160589"/>
            <a:ext cx="8596800" cy="3880799"/>
          </a:xfrm>
          <a:prstGeom prst="rect">
            <a:avLst/>
          </a:prstGeom>
        </p:spPr>
        <p:txBody>
          <a:bodyPr lIns="91425" tIns="91425" rIns="91425" bIns="91425" anchor="t" anchorCtr="0">
            <a:noAutofit/>
          </a:bodyPr>
          <a:lstStyle/>
          <a:p>
            <a:pPr marL="0" lvl="0" indent="0" rtl="0">
              <a:lnSpc>
                <a:spcPct val="110000"/>
              </a:lnSpc>
              <a:spcBef>
                <a:spcPts val="0"/>
              </a:spcBef>
              <a:buClr>
                <a:schemeClr val="dk1"/>
              </a:buClr>
              <a:buSzPct val="61111"/>
              <a:buFont typeface="Arial"/>
              <a:buNone/>
            </a:pPr>
            <a:r>
              <a:rPr lang="en-US" sz="1800" b="1">
                <a:solidFill>
                  <a:srgbClr val="404040"/>
                </a:solidFill>
                <a:latin typeface="Trebuchet MS"/>
                <a:ea typeface="Trebuchet MS"/>
                <a:cs typeface="Trebuchet MS"/>
                <a:sym typeface="Trebuchet MS"/>
              </a:rPr>
              <a:t>Scenario</a:t>
            </a:r>
          </a:p>
          <a:p>
            <a:pPr marL="0" lvl="0" indent="0" rtl="0">
              <a:lnSpc>
                <a:spcPct val="110000"/>
              </a:lnSpc>
              <a:spcBef>
                <a:spcPts val="0"/>
              </a:spcBef>
              <a:buClr>
                <a:schemeClr val="dk1"/>
              </a:buClr>
              <a:buSzPct val="61111"/>
              <a:buFont typeface="Arial"/>
              <a:buNone/>
            </a:pPr>
            <a:r>
              <a:rPr lang="en-US" sz="1800">
                <a:solidFill>
                  <a:srgbClr val="404040"/>
                </a:solidFill>
                <a:latin typeface="Trebuchet MS"/>
                <a:ea typeface="Trebuchet MS"/>
                <a:cs typeface="Trebuchet MS"/>
                <a:sym typeface="Trebuchet MS"/>
              </a:rPr>
              <a:t>Tim Powel [Engineer] is on site discussing construction of ‘Bridge D’ ‘Deck’ with contractors. Doesn’t believe that they have all the documentation and needs to check their set of documents against the master set. Uses mobile device to access DMS and authenticates with the system. Selects project ‘Bridge D’ and design part ‘Deck’. Requests the set of released documents to be identified. Works through the identified set of documents checking document codes, release date, and versions with the contractor. Identifies no anomalies with the contractor’s set and completes programme task.</a:t>
            </a:r>
          </a:p>
          <a:p>
            <a:pPr>
              <a:spcBef>
                <a:spcPts val="0"/>
              </a:spcBef>
              <a:buNone/>
            </a:pPr>
            <a:endParaRPr sz="1800">
              <a:latin typeface="Trebuchet MS"/>
              <a:ea typeface="Trebuchet MS"/>
              <a:cs typeface="Trebuchet MS"/>
              <a:sym typeface="Trebuchet MS"/>
            </a:endParaRPr>
          </a:p>
        </p:txBody>
      </p:sp>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99"/>
        <p:cNvGrpSpPr/>
        <p:nvPr/>
      </p:nvGrpSpPr>
      <p:grpSpPr>
        <a:xfrm>
          <a:off x="0" y="0"/>
          <a:ext cx="0" cy="0"/>
          <a:chOff x="0" y="0"/>
          <a:chExt cx="0" cy="0"/>
        </a:xfrm>
      </p:grpSpPr>
      <p:sp>
        <p:nvSpPr>
          <p:cNvPr id="200" name="Shape 200"/>
          <p:cNvSpPr txBox="1">
            <a:spLocks noGrp="1"/>
          </p:cNvSpPr>
          <p:nvPr>
            <p:ph type="title"/>
          </p:nvPr>
        </p:nvSpPr>
        <p:spPr>
          <a:xfrm>
            <a:off x="677333" y="609600"/>
            <a:ext cx="8596800" cy="1320899"/>
          </a:xfrm>
          <a:prstGeom prst="rect">
            <a:avLst/>
          </a:prstGeom>
          <a:noFill/>
          <a:ln>
            <a:noFill/>
          </a:ln>
        </p:spPr>
        <p:txBody>
          <a:bodyPr lIns="91425" tIns="45700" rIns="91425" bIns="45700" anchor="t" anchorCtr="0">
            <a:noAutofit/>
          </a:bodyPr>
          <a:lstStyle/>
          <a:p>
            <a:pPr marL="0" marR="0" lvl="0" indent="0" algn="l" rtl="0">
              <a:spcBef>
                <a:spcPts val="0"/>
              </a:spcBef>
              <a:buClr>
                <a:schemeClr val="accent1"/>
              </a:buClr>
              <a:buSzPct val="25000"/>
              <a:buFont typeface="Trebuchet MS"/>
              <a:buNone/>
            </a:pPr>
            <a:r>
              <a:rPr lang="en-US" sz="3600" b="0" i="0" u="none" strike="noStrike" cap="none" baseline="0">
                <a:solidFill>
                  <a:schemeClr val="accent1"/>
                </a:solidFill>
                <a:latin typeface="Trebuchet MS"/>
                <a:ea typeface="Trebuchet MS"/>
                <a:cs typeface="Trebuchet MS"/>
                <a:sym typeface="Trebuchet MS"/>
              </a:rPr>
              <a:t>Exercise</a:t>
            </a:r>
          </a:p>
        </p:txBody>
      </p:sp>
      <p:sp>
        <p:nvSpPr>
          <p:cNvPr id="201" name="Shape 201"/>
          <p:cNvSpPr txBox="1">
            <a:spLocks noGrp="1"/>
          </p:cNvSpPr>
          <p:nvPr>
            <p:ph type="body" idx="1"/>
          </p:nvPr>
        </p:nvSpPr>
        <p:spPr>
          <a:xfrm>
            <a:off x="677333" y="2160589"/>
            <a:ext cx="8596800" cy="3880799"/>
          </a:xfrm>
          <a:prstGeom prst="rect">
            <a:avLst/>
          </a:prstGeom>
          <a:noFill/>
          <a:ln>
            <a:noFill/>
          </a:ln>
        </p:spPr>
        <p:txBody>
          <a:bodyPr lIns="91425" tIns="45700" rIns="91425" bIns="45700" anchor="t" anchorCtr="0">
            <a:noAutofit/>
          </a:bodyPr>
          <a:lstStyle/>
          <a:p>
            <a:pPr marL="342900" marR="0" lvl="0" indent="-342900" algn="l" rtl="0">
              <a:spcBef>
                <a:spcPts val="0"/>
              </a:spcBef>
              <a:spcAft>
                <a:spcPts val="0"/>
              </a:spcAft>
              <a:buClr>
                <a:schemeClr val="accent1"/>
              </a:buClr>
              <a:buSzPct val="79999"/>
              <a:buFont typeface="Noto Symbol"/>
              <a:buChar char=""/>
            </a:pPr>
            <a:r>
              <a:rPr lang="en-US" sz="1800">
                <a:solidFill>
                  <a:srgbClr val="3F3F3F"/>
                </a:solidFill>
                <a:latin typeface="Trebuchet MS"/>
                <a:ea typeface="Trebuchet MS"/>
                <a:cs typeface="Trebuchet MS"/>
                <a:sym typeface="Trebuchet MS"/>
              </a:rPr>
              <a:t>Extract at least three requirements from the scenarios you created.</a:t>
            </a:r>
          </a:p>
        </p:txBody>
      </p:sp>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05"/>
        <p:cNvGrpSpPr/>
        <p:nvPr/>
      </p:nvGrpSpPr>
      <p:grpSpPr>
        <a:xfrm>
          <a:off x="0" y="0"/>
          <a:ext cx="0" cy="0"/>
          <a:chOff x="0" y="0"/>
          <a:chExt cx="0" cy="0"/>
        </a:xfrm>
      </p:grpSpPr>
      <p:sp>
        <p:nvSpPr>
          <p:cNvPr id="206" name="Shape 206"/>
          <p:cNvSpPr txBox="1">
            <a:spLocks noGrp="1"/>
          </p:cNvSpPr>
          <p:nvPr>
            <p:ph type="title"/>
          </p:nvPr>
        </p:nvSpPr>
        <p:spPr>
          <a:xfrm>
            <a:off x="677333" y="609600"/>
            <a:ext cx="8596800" cy="1320899"/>
          </a:xfrm>
          <a:prstGeom prst="rect">
            <a:avLst/>
          </a:prstGeom>
          <a:noFill/>
          <a:ln>
            <a:noFill/>
          </a:ln>
        </p:spPr>
        <p:txBody>
          <a:bodyPr lIns="91425" tIns="45700" rIns="91425" bIns="45700" anchor="t" anchorCtr="0">
            <a:noAutofit/>
          </a:bodyPr>
          <a:lstStyle/>
          <a:p>
            <a:pPr marL="0" marR="0" lvl="0" indent="0" algn="l" rtl="0">
              <a:spcBef>
                <a:spcPts val="0"/>
              </a:spcBef>
              <a:buClr>
                <a:schemeClr val="accent1"/>
              </a:buClr>
              <a:buSzPct val="25000"/>
              <a:buFont typeface="Trebuchet MS"/>
              <a:buNone/>
            </a:pPr>
            <a:r>
              <a:rPr lang="en-US" sz="3600">
                <a:solidFill>
                  <a:schemeClr val="accent1"/>
                </a:solidFill>
                <a:latin typeface="Trebuchet MS"/>
                <a:ea typeface="Trebuchet MS"/>
                <a:cs typeface="Trebuchet MS"/>
                <a:sym typeface="Trebuchet MS"/>
              </a:rPr>
              <a:t>Summary</a:t>
            </a:r>
          </a:p>
        </p:txBody>
      </p:sp>
      <p:sp>
        <p:nvSpPr>
          <p:cNvPr id="207" name="Shape 207"/>
          <p:cNvSpPr txBox="1">
            <a:spLocks noGrp="1"/>
          </p:cNvSpPr>
          <p:nvPr>
            <p:ph type="body" idx="1"/>
          </p:nvPr>
        </p:nvSpPr>
        <p:spPr>
          <a:xfrm>
            <a:off x="677333" y="2160589"/>
            <a:ext cx="8596800" cy="3880799"/>
          </a:xfrm>
          <a:prstGeom prst="rect">
            <a:avLst/>
          </a:prstGeom>
          <a:noFill/>
          <a:ln>
            <a:noFill/>
          </a:ln>
        </p:spPr>
        <p:txBody>
          <a:bodyPr lIns="91425" tIns="45700" rIns="91425" bIns="45700" anchor="t" anchorCtr="0">
            <a:noAutofit/>
          </a:bodyPr>
          <a:lstStyle/>
          <a:p>
            <a:pPr marL="342900" marR="0" lvl="0" indent="-365760" algn="l" rtl="0">
              <a:spcBef>
                <a:spcPts val="0"/>
              </a:spcBef>
              <a:spcAft>
                <a:spcPts val="0"/>
              </a:spcAft>
              <a:buClr>
                <a:srgbClr val="000000"/>
              </a:buClr>
              <a:buSzPct val="100000"/>
              <a:buFont typeface="Trebuchet MS"/>
              <a:buChar char=""/>
            </a:pPr>
            <a:r>
              <a:rPr lang="en-US" sz="1800">
                <a:latin typeface="Trebuchet MS"/>
                <a:ea typeface="Trebuchet MS"/>
                <a:cs typeface="Trebuchet MS"/>
                <a:sym typeface="Trebuchet MS"/>
              </a:rPr>
              <a:t>Personas  </a:t>
            </a:r>
          </a:p>
          <a:p>
            <a:pPr marR="0" lvl="1" algn="l" rtl="0">
              <a:spcBef>
                <a:spcPts val="0"/>
              </a:spcBef>
              <a:spcAft>
                <a:spcPts val="0"/>
              </a:spcAft>
              <a:buClr>
                <a:srgbClr val="000000"/>
              </a:buClr>
              <a:buSzPct val="100000"/>
              <a:buFont typeface="Trebuchet MS"/>
              <a:buChar char=""/>
            </a:pPr>
            <a:r>
              <a:rPr lang="en-US" sz="1800">
                <a:latin typeface="Trebuchet MS"/>
                <a:ea typeface="Trebuchet MS"/>
                <a:cs typeface="Trebuchet MS"/>
                <a:sym typeface="Trebuchet MS"/>
              </a:rPr>
              <a:t>describes the main types of users, not a specific user.</a:t>
            </a:r>
          </a:p>
          <a:p>
            <a:pPr marR="0" lvl="0" algn="l" rtl="0">
              <a:spcBef>
                <a:spcPts val="0"/>
              </a:spcBef>
              <a:spcAft>
                <a:spcPts val="0"/>
              </a:spcAft>
              <a:buClr>
                <a:srgbClr val="000000"/>
              </a:buClr>
              <a:buSzPct val="100000"/>
              <a:buFont typeface="Trebuchet MS"/>
              <a:buChar char=""/>
            </a:pPr>
            <a:r>
              <a:rPr lang="en-US" sz="1800">
                <a:latin typeface="Trebuchet MS"/>
                <a:ea typeface="Trebuchet MS"/>
                <a:cs typeface="Trebuchet MS"/>
                <a:sym typeface="Trebuchet MS"/>
              </a:rPr>
              <a:t>Scenarios</a:t>
            </a:r>
          </a:p>
          <a:p>
            <a:pPr marR="0" lvl="1" algn="l" rtl="0">
              <a:spcBef>
                <a:spcPts val="0"/>
              </a:spcBef>
              <a:spcAft>
                <a:spcPts val="0"/>
              </a:spcAft>
              <a:buClr>
                <a:srgbClr val="000000"/>
              </a:buClr>
              <a:buSzPct val="100000"/>
              <a:buFont typeface="Trebuchet MS"/>
              <a:buChar char=""/>
            </a:pPr>
            <a:r>
              <a:rPr lang="en-US" sz="1800">
                <a:latin typeface="Trebuchet MS"/>
                <a:ea typeface="Trebuchet MS"/>
                <a:cs typeface="Trebuchet MS"/>
                <a:sym typeface="Trebuchet MS"/>
              </a:rPr>
              <a:t>How will the persona use the system to meet their goals?</a:t>
            </a:r>
          </a:p>
          <a:p>
            <a:pPr marR="0" lvl="0" algn="l" rtl="0">
              <a:spcBef>
                <a:spcPts val="0"/>
              </a:spcBef>
              <a:spcAft>
                <a:spcPts val="0"/>
              </a:spcAft>
              <a:buClr>
                <a:srgbClr val="000000"/>
              </a:buClr>
              <a:buSzPct val="100000"/>
              <a:buFont typeface="Trebuchet MS"/>
              <a:buChar char=""/>
            </a:pPr>
            <a:r>
              <a:rPr lang="en-US" sz="1800">
                <a:latin typeface="Trebuchet MS"/>
                <a:ea typeface="Trebuchet MS"/>
                <a:cs typeface="Trebuchet MS"/>
                <a:sym typeface="Trebuchet MS"/>
              </a:rPr>
              <a:t>Requirements</a:t>
            </a:r>
          </a:p>
          <a:p>
            <a:pPr marR="0" lvl="1" algn="l" rtl="0">
              <a:spcBef>
                <a:spcPts val="0"/>
              </a:spcBef>
              <a:spcAft>
                <a:spcPts val="0"/>
              </a:spcAft>
              <a:buClr>
                <a:srgbClr val="000000"/>
              </a:buClr>
              <a:buSzPct val="100000"/>
              <a:buFont typeface="Trebuchet MS"/>
              <a:buChar char=""/>
            </a:pPr>
            <a:r>
              <a:rPr lang="en-US" sz="1800">
                <a:latin typeface="Trebuchet MS"/>
                <a:ea typeface="Trebuchet MS"/>
                <a:cs typeface="Trebuchet MS"/>
                <a:sym typeface="Trebuchet MS"/>
              </a:rPr>
              <a:t>What do you need in your system so the persona is able to achieve their goals in the scenarios you made up?</a:t>
            </a:r>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44"/>
        <p:cNvGrpSpPr/>
        <p:nvPr/>
      </p:nvGrpSpPr>
      <p:grpSpPr>
        <a:xfrm>
          <a:off x="0" y="0"/>
          <a:ext cx="0" cy="0"/>
          <a:chOff x="0" y="0"/>
          <a:chExt cx="0" cy="0"/>
        </a:xfrm>
      </p:grpSpPr>
      <p:sp>
        <p:nvSpPr>
          <p:cNvPr id="145" name="Shape 145"/>
          <p:cNvSpPr txBox="1">
            <a:spLocks noGrp="1"/>
          </p:cNvSpPr>
          <p:nvPr>
            <p:ph type="title"/>
          </p:nvPr>
        </p:nvSpPr>
        <p:spPr>
          <a:xfrm>
            <a:off x="677333" y="609600"/>
            <a:ext cx="8596668" cy="1320800"/>
          </a:xfrm>
          <a:prstGeom prst="rect">
            <a:avLst/>
          </a:prstGeom>
          <a:noFill/>
          <a:ln>
            <a:noFill/>
          </a:ln>
        </p:spPr>
        <p:txBody>
          <a:bodyPr lIns="91425" tIns="45700" rIns="91425" bIns="45700" anchor="t" anchorCtr="0">
            <a:noAutofit/>
          </a:bodyPr>
          <a:lstStyle/>
          <a:p>
            <a:pPr marL="0" marR="0" lvl="0" indent="0" algn="l" rtl="0">
              <a:spcBef>
                <a:spcPts val="0"/>
              </a:spcBef>
              <a:buClr>
                <a:schemeClr val="accent1"/>
              </a:buClr>
              <a:buSzPct val="25000"/>
              <a:buFont typeface="Trebuchet MS"/>
              <a:buNone/>
            </a:pPr>
            <a:r>
              <a:rPr lang="en-US" sz="3600" b="0" i="0" u="none" strike="noStrike" cap="none" baseline="0">
                <a:solidFill>
                  <a:schemeClr val="accent1"/>
                </a:solidFill>
                <a:latin typeface="Trebuchet MS"/>
                <a:ea typeface="Trebuchet MS"/>
                <a:cs typeface="Trebuchet MS"/>
                <a:sym typeface="Trebuchet MS"/>
              </a:rPr>
              <a:t>Personas</a:t>
            </a:r>
          </a:p>
        </p:txBody>
      </p:sp>
      <p:sp>
        <p:nvSpPr>
          <p:cNvPr id="146" name="Shape 146"/>
          <p:cNvSpPr txBox="1">
            <a:spLocks noGrp="1"/>
          </p:cNvSpPr>
          <p:nvPr>
            <p:ph type="body" idx="1"/>
          </p:nvPr>
        </p:nvSpPr>
        <p:spPr>
          <a:xfrm>
            <a:off x="677333" y="2160589"/>
            <a:ext cx="8596668" cy="3880773"/>
          </a:xfrm>
          <a:prstGeom prst="rect">
            <a:avLst/>
          </a:prstGeom>
          <a:noFill/>
          <a:ln>
            <a:noFill/>
          </a:ln>
        </p:spPr>
        <p:txBody>
          <a:bodyPr lIns="91425" tIns="45700" rIns="91425" bIns="45700" anchor="t" anchorCtr="0">
            <a:noAutofit/>
          </a:bodyPr>
          <a:lstStyle/>
          <a:p>
            <a:pPr marL="342900" marR="0" lvl="0" indent="-365760" algn="l" rtl="0">
              <a:spcBef>
                <a:spcPts val="0"/>
              </a:spcBef>
              <a:spcAft>
                <a:spcPts val="0"/>
              </a:spcAft>
              <a:buClr>
                <a:schemeClr val="accent1"/>
              </a:buClr>
              <a:buSzPct val="100000"/>
              <a:buFont typeface="Trebuchet MS"/>
              <a:buChar char=""/>
            </a:pPr>
            <a:r>
              <a:rPr lang="en-US" sz="1800" b="0" i="0" u="none" strike="noStrike" cap="none" baseline="0">
                <a:solidFill>
                  <a:srgbClr val="3F3F3F"/>
                </a:solidFill>
                <a:latin typeface="Trebuchet MS"/>
                <a:ea typeface="Trebuchet MS"/>
                <a:cs typeface="Trebuchet MS"/>
                <a:sym typeface="Trebuchet MS"/>
              </a:rPr>
              <a:t>Fictional characters created to represent the different user types that might use a site, brand, or product in a similar way</a:t>
            </a:r>
          </a:p>
          <a:p>
            <a:pPr marL="342900" marR="0" lvl="0" indent="-365760" algn="l" rtl="0">
              <a:spcBef>
                <a:spcPts val="1000"/>
              </a:spcBef>
              <a:spcAft>
                <a:spcPts val="0"/>
              </a:spcAft>
              <a:buClr>
                <a:schemeClr val="accent1"/>
              </a:buClr>
              <a:buSzPct val="100000"/>
              <a:buFont typeface="Trebuchet MS"/>
              <a:buChar char=""/>
            </a:pPr>
            <a:r>
              <a:rPr lang="en-US" sz="1800" b="0" i="0" u="none" strike="noStrike" cap="none" baseline="0">
                <a:solidFill>
                  <a:srgbClr val="3F3F3F"/>
                </a:solidFill>
                <a:latin typeface="Trebuchet MS"/>
                <a:ea typeface="Trebuchet MS"/>
                <a:cs typeface="Trebuchet MS"/>
                <a:sym typeface="Trebuchet MS"/>
              </a:rPr>
              <a:t>A 3-dimensional person who can serve as a reference – will it work for this “user?”</a:t>
            </a:r>
          </a:p>
          <a:p>
            <a:pPr marL="342900" marR="0" lvl="0" indent="-365760" algn="l" rtl="0">
              <a:spcBef>
                <a:spcPts val="1000"/>
              </a:spcBef>
              <a:spcAft>
                <a:spcPts val="0"/>
              </a:spcAft>
              <a:buClr>
                <a:schemeClr val="accent1"/>
              </a:buClr>
              <a:buSzPct val="100000"/>
              <a:buFont typeface="Trebuchet MS"/>
              <a:buChar char=""/>
            </a:pPr>
            <a:r>
              <a:rPr lang="en-US" sz="1800" b="0" i="0" u="none" strike="noStrike" cap="none" baseline="0">
                <a:solidFill>
                  <a:srgbClr val="3F3F3F"/>
                </a:solidFill>
                <a:latin typeface="Trebuchet MS"/>
                <a:ea typeface="Trebuchet MS"/>
                <a:cs typeface="Trebuchet MS"/>
                <a:sym typeface="Trebuchet MS"/>
              </a:rPr>
              <a:t>In most cases, personas are synthesized from data collected from interviews with users..</a:t>
            </a:r>
          </a:p>
          <a:p>
            <a:pPr marL="342900" marR="0" lvl="0" indent="-365760" algn="l" rtl="0">
              <a:spcBef>
                <a:spcPts val="1000"/>
              </a:spcBef>
              <a:spcAft>
                <a:spcPts val="0"/>
              </a:spcAft>
              <a:buClr>
                <a:schemeClr val="accent1"/>
              </a:buClr>
              <a:buSzPct val="100000"/>
              <a:buFont typeface="Trebuchet MS"/>
              <a:buChar char=""/>
            </a:pPr>
            <a:r>
              <a:rPr lang="en-US" sz="1800" b="0" i="0" u="none" strike="noStrike" cap="none" baseline="0">
                <a:solidFill>
                  <a:srgbClr val="3F3F3F"/>
                </a:solidFill>
                <a:latin typeface="Trebuchet MS"/>
                <a:ea typeface="Trebuchet MS"/>
                <a:cs typeface="Trebuchet MS"/>
                <a:sym typeface="Trebuchet MS"/>
              </a:rPr>
              <a:t>Don’t describe users but you use personas to create solutions for, as a starting point.</a:t>
            </a:r>
          </a:p>
          <a:p>
            <a:pPr marL="342900" marR="0" lvl="0" indent="-365760" algn="l" rtl="0">
              <a:spcBef>
                <a:spcPts val="1000"/>
              </a:spcBef>
              <a:spcAft>
                <a:spcPts val="0"/>
              </a:spcAft>
              <a:buClr>
                <a:srgbClr val="3F3F3F"/>
              </a:buClr>
              <a:buSzPct val="100000"/>
              <a:buFont typeface="Trebuchet MS"/>
              <a:buChar char=""/>
            </a:pPr>
            <a:r>
              <a:rPr lang="en-US" sz="1800">
                <a:solidFill>
                  <a:srgbClr val="3F3F3F"/>
                </a:solidFill>
                <a:latin typeface="Trebuchet MS"/>
                <a:ea typeface="Trebuchet MS"/>
                <a:cs typeface="Trebuchet MS"/>
                <a:sym typeface="Trebuchet MS"/>
              </a:rPr>
              <a:t>“You don’t look at the entire person but you use the area </a:t>
            </a:r>
            <a:r>
              <a:rPr lang="en-US" sz="1800">
                <a:solidFill>
                  <a:srgbClr val="565757"/>
                </a:solidFill>
                <a:latin typeface="Trebuchet MS"/>
                <a:ea typeface="Trebuchet MS"/>
                <a:cs typeface="Trebuchet MS"/>
                <a:sym typeface="Trebuchet MS"/>
              </a:rPr>
              <a:t>of focus or domain you are working within as a lens to highlight the relevant attitudes and the specific context associated with the area of work.”</a:t>
            </a:r>
          </a:p>
        </p:txBody>
      </p:sp>
      <p:sp>
        <p:nvSpPr>
          <p:cNvPr id="147" name="Shape 147"/>
          <p:cNvSpPr txBox="1"/>
          <p:nvPr/>
        </p:nvSpPr>
        <p:spPr>
          <a:xfrm>
            <a:off x="812800" y="6357900"/>
            <a:ext cx="7766700" cy="325200"/>
          </a:xfrm>
          <a:prstGeom prst="rect">
            <a:avLst/>
          </a:prstGeom>
          <a:noFill/>
          <a:ln>
            <a:noFill/>
          </a:ln>
        </p:spPr>
        <p:txBody>
          <a:bodyPr lIns="91425" tIns="91425" rIns="91425" bIns="91425" anchor="t" anchorCtr="0">
            <a:noAutofit/>
          </a:bodyPr>
          <a:lstStyle/>
          <a:p>
            <a:pPr>
              <a:spcBef>
                <a:spcPts val="0"/>
              </a:spcBef>
              <a:buNone/>
            </a:pPr>
            <a:r>
              <a:rPr lang="en-US"/>
              <a:t>https://www.interaction-design.org/encyclopedia/personas.html</a:t>
            </a: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51"/>
        <p:cNvGrpSpPr/>
        <p:nvPr/>
      </p:nvGrpSpPr>
      <p:grpSpPr>
        <a:xfrm>
          <a:off x="0" y="0"/>
          <a:ext cx="0" cy="0"/>
          <a:chOff x="0" y="0"/>
          <a:chExt cx="0" cy="0"/>
        </a:xfrm>
      </p:grpSpPr>
      <p:sp>
        <p:nvSpPr>
          <p:cNvPr id="152" name="Shape 152"/>
          <p:cNvSpPr txBox="1">
            <a:spLocks noGrp="1"/>
          </p:cNvSpPr>
          <p:nvPr>
            <p:ph type="title"/>
          </p:nvPr>
        </p:nvSpPr>
        <p:spPr>
          <a:xfrm>
            <a:off x="677333" y="609600"/>
            <a:ext cx="8596668" cy="1320800"/>
          </a:xfrm>
          <a:prstGeom prst="rect">
            <a:avLst/>
          </a:prstGeom>
          <a:noFill/>
          <a:ln>
            <a:noFill/>
          </a:ln>
        </p:spPr>
        <p:txBody>
          <a:bodyPr lIns="91425" tIns="45700" rIns="91425" bIns="45700" anchor="t" anchorCtr="0">
            <a:noAutofit/>
          </a:bodyPr>
          <a:lstStyle/>
          <a:p>
            <a:pPr marL="0" marR="0" lvl="0" indent="0" algn="l" rtl="0">
              <a:spcBef>
                <a:spcPts val="0"/>
              </a:spcBef>
              <a:buClr>
                <a:schemeClr val="accent1"/>
              </a:buClr>
              <a:buSzPct val="25000"/>
              <a:buFont typeface="Trebuchet MS"/>
              <a:buNone/>
            </a:pPr>
            <a:r>
              <a:rPr lang="en-US" sz="3600" b="0" i="0" u="none" strike="noStrike" cap="none" baseline="0">
                <a:solidFill>
                  <a:schemeClr val="accent1"/>
                </a:solidFill>
                <a:latin typeface="Trebuchet MS"/>
                <a:ea typeface="Trebuchet MS"/>
                <a:cs typeface="Trebuchet MS"/>
                <a:sym typeface="Trebuchet MS"/>
              </a:rPr>
              <a:t>How and What?</a:t>
            </a:r>
          </a:p>
        </p:txBody>
      </p:sp>
      <p:sp>
        <p:nvSpPr>
          <p:cNvPr id="153" name="Shape 153"/>
          <p:cNvSpPr txBox="1">
            <a:spLocks noGrp="1"/>
          </p:cNvSpPr>
          <p:nvPr>
            <p:ph type="body" idx="1"/>
          </p:nvPr>
        </p:nvSpPr>
        <p:spPr>
          <a:xfrm>
            <a:off x="677333" y="2160589"/>
            <a:ext cx="8596668" cy="3880773"/>
          </a:xfrm>
          <a:prstGeom prst="rect">
            <a:avLst/>
          </a:prstGeom>
          <a:noFill/>
          <a:ln>
            <a:noFill/>
          </a:ln>
        </p:spPr>
        <p:txBody>
          <a:bodyPr lIns="91425" tIns="45700" rIns="91425" bIns="45700" anchor="t" anchorCtr="0">
            <a:noAutofit/>
          </a:bodyPr>
          <a:lstStyle/>
          <a:p>
            <a:pPr marL="342900" marR="0" lvl="0" indent="-342900" algn="l" rtl="0">
              <a:spcBef>
                <a:spcPts val="0"/>
              </a:spcBef>
              <a:spcAft>
                <a:spcPts val="0"/>
              </a:spcAft>
              <a:buClr>
                <a:schemeClr val="accent1"/>
              </a:buClr>
              <a:buSzPct val="79999"/>
              <a:buFont typeface="Noto Symbol"/>
              <a:buChar char=""/>
            </a:pPr>
            <a:r>
              <a:rPr lang="en-US" sz="1800" b="0" i="0" u="none" strike="noStrike" cap="none" baseline="0">
                <a:solidFill>
                  <a:srgbClr val="3F3F3F"/>
                </a:solidFill>
                <a:latin typeface="Trebuchet MS"/>
                <a:ea typeface="Trebuchet MS"/>
                <a:cs typeface="Trebuchet MS"/>
                <a:sym typeface="Trebuchet MS"/>
              </a:rPr>
              <a:t>Gain knowledge about the user – use the Research part in the Assignment Outline</a:t>
            </a:r>
          </a:p>
          <a:p>
            <a:pPr marL="342900" marR="0" lvl="0" indent="-342900" algn="l" rtl="0">
              <a:spcBef>
                <a:spcPts val="1000"/>
              </a:spcBef>
              <a:spcAft>
                <a:spcPts val="0"/>
              </a:spcAft>
              <a:buClr>
                <a:schemeClr val="accent1"/>
              </a:buClr>
              <a:buSzPct val="79999"/>
              <a:buFont typeface="Noto Symbol"/>
              <a:buChar char=""/>
            </a:pPr>
            <a:r>
              <a:rPr lang="en-US" sz="1800" b="0" i="0" u="none" strike="noStrike" cap="none" baseline="0">
                <a:solidFill>
                  <a:srgbClr val="3F3F3F"/>
                </a:solidFill>
                <a:latin typeface="Trebuchet MS"/>
                <a:ea typeface="Trebuchet MS"/>
                <a:cs typeface="Trebuchet MS"/>
                <a:sym typeface="Trebuchet MS"/>
              </a:rPr>
              <a:t>What to include?</a:t>
            </a:r>
          </a:p>
          <a:p>
            <a:pPr marL="742950" marR="0" lvl="1" indent="-285750" algn="l" rtl="0">
              <a:spcBef>
                <a:spcPts val="1000"/>
              </a:spcBef>
              <a:spcAft>
                <a:spcPts val="0"/>
              </a:spcAft>
              <a:buClr>
                <a:schemeClr val="accent1"/>
              </a:buClr>
              <a:buSzPct val="80000"/>
              <a:buFont typeface="Noto Symbol"/>
              <a:buChar char=""/>
            </a:pPr>
            <a:r>
              <a:rPr lang="en-US" sz="1600" b="0" i="0" u="none" strike="noStrike" cap="none" baseline="0">
                <a:solidFill>
                  <a:srgbClr val="3F3F3F"/>
                </a:solidFill>
                <a:latin typeface="Trebuchet MS"/>
                <a:ea typeface="Trebuchet MS"/>
                <a:cs typeface="Trebuchet MS"/>
                <a:sym typeface="Trebuchet MS"/>
              </a:rPr>
              <a:t>Name</a:t>
            </a:r>
          </a:p>
          <a:p>
            <a:pPr marL="742950" marR="0" lvl="1" indent="-285750" algn="l" rtl="0">
              <a:spcBef>
                <a:spcPts val="1000"/>
              </a:spcBef>
              <a:spcAft>
                <a:spcPts val="0"/>
              </a:spcAft>
              <a:buClr>
                <a:schemeClr val="accent1"/>
              </a:buClr>
              <a:buSzPct val="80000"/>
              <a:buFont typeface="Noto Symbol"/>
              <a:buChar char=""/>
            </a:pPr>
            <a:r>
              <a:rPr lang="en-US" sz="1600" b="0" i="0" u="none" strike="noStrike" cap="none" baseline="0">
                <a:solidFill>
                  <a:srgbClr val="3F3F3F"/>
                </a:solidFill>
                <a:latin typeface="Trebuchet MS"/>
                <a:ea typeface="Trebuchet MS"/>
                <a:cs typeface="Trebuchet MS"/>
                <a:sym typeface="Trebuchet MS"/>
              </a:rPr>
              <a:t>Goals and motivating forces</a:t>
            </a:r>
          </a:p>
          <a:p>
            <a:pPr marL="742950" marR="0" lvl="1" indent="-285750" algn="l" rtl="0">
              <a:spcBef>
                <a:spcPts val="1000"/>
              </a:spcBef>
              <a:spcAft>
                <a:spcPts val="0"/>
              </a:spcAft>
              <a:buClr>
                <a:schemeClr val="accent1"/>
              </a:buClr>
              <a:buSzPct val="80000"/>
              <a:buFont typeface="Noto Symbol"/>
              <a:buChar char=""/>
            </a:pPr>
            <a:r>
              <a:rPr lang="en-US" sz="1600" b="0" i="0" u="none" strike="noStrike" cap="none" baseline="0">
                <a:solidFill>
                  <a:srgbClr val="3F3F3F"/>
                </a:solidFill>
                <a:latin typeface="Trebuchet MS"/>
                <a:ea typeface="Trebuchet MS"/>
                <a:cs typeface="Trebuchet MS"/>
                <a:sym typeface="Trebuchet MS"/>
              </a:rPr>
              <a:t>Behaviour</a:t>
            </a:r>
          </a:p>
          <a:p>
            <a:pPr marL="742950" marR="0" lvl="1" indent="-285750" algn="l" rtl="0">
              <a:spcBef>
                <a:spcPts val="1000"/>
              </a:spcBef>
              <a:spcAft>
                <a:spcPts val="0"/>
              </a:spcAft>
              <a:buClr>
                <a:schemeClr val="accent1"/>
              </a:buClr>
              <a:buSzPct val="80000"/>
              <a:buFont typeface="Noto Symbol"/>
              <a:buChar char=""/>
            </a:pPr>
            <a:r>
              <a:rPr lang="en-US" sz="1600" b="0" i="0" u="none" strike="noStrike" cap="none" baseline="0">
                <a:solidFill>
                  <a:srgbClr val="3F3F3F"/>
                </a:solidFill>
                <a:latin typeface="Trebuchet MS"/>
                <a:ea typeface="Trebuchet MS"/>
                <a:cs typeface="Trebuchet MS"/>
                <a:sym typeface="Trebuchet MS"/>
              </a:rPr>
              <a:t>Personality</a:t>
            </a:r>
          </a:p>
          <a:p>
            <a:pPr marL="742950" marR="0" lvl="1" indent="-285750" algn="l" rtl="0">
              <a:spcBef>
                <a:spcPts val="1000"/>
              </a:spcBef>
              <a:spcAft>
                <a:spcPts val="0"/>
              </a:spcAft>
              <a:buClr>
                <a:schemeClr val="accent1"/>
              </a:buClr>
              <a:buSzPct val="80000"/>
              <a:buFont typeface="Noto Symbol"/>
              <a:buChar char=""/>
            </a:pPr>
            <a:r>
              <a:rPr lang="en-US" sz="1600" b="0" i="0" u="none" strike="noStrike" cap="none" baseline="0">
                <a:solidFill>
                  <a:srgbClr val="3F3F3F"/>
                </a:solidFill>
                <a:latin typeface="Trebuchet MS"/>
                <a:ea typeface="Trebuchet MS"/>
                <a:cs typeface="Trebuchet MS"/>
                <a:sym typeface="Trebuchet MS"/>
              </a:rPr>
              <a:t>Background – Past experience? Education? Upbringing?</a:t>
            </a:r>
          </a:p>
          <a:p>
            <a:pPr marL="342900" marR="0" lvl="0" indent="-251459" algn="l" rtl="0">
              <a:spcBef>
                <a:spcPts val="1000"/>
              </a:spcBef>
              <a:spcAft>
                <a:spcPts val="0"/>
              </a:spcAft>
              <a:buClr>
                <a:schemeClr val="accent1"/>
              </a:buClr>
              <a:buFont typeface="Noto Symbol"/>
              <a:buNone/>
            </a:pPr>
            <a:endParaRPr sz="1800" b="0" i="0" u="none" strike="noStrike" cap="none" baseline="0">
              <a:solidFill>
                <a:srgbClr val="3F3F3F"/>
              </a:solidFill>
              <a:latin typeface="Trebuchet MS"/>
              <a:ea typeface="Trebuchet MS"/>
              <a:cs typeface="Trebuchet MS"/>
              <a:sym typeface="Trebuchet MS"/>
            </a:endParaRP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57"/>
        <p:cNvGrpSpPr/>
        <p:nvPr/>
      </p:nvGrpSpPr>
      <p:grpSpPr>
        <a:xfrm>
          <a:off x="0" y="0"/>
          <a:ext cx="0" cy="0"/>
          <a:chOff x="0" y="0"/>
          <a:chExt cx="0" cy="0"/>
        </a:xfrm>
      </p:grpSpPr>
      <p:sp>
        <p:nvSpPr>
          <p:cNvPr id="158" name="Shape 158"/>
          <p:cNvSpPr txBox="1">
            <a:spLocks noGrp="1"/>
          </p:cNvSpPr>
          <p:nvPr>
            <p:ph type="title"/>
          </p:nvPr>
        </p:nvSpPr>
        <p:spPr>
          <a:xfrm>
            <a:off x="677333" y="609600"/>
            <a:ext cx="8596668" cy="1320800"/>
          </a:xfrm>
          <a:prstGeom prst="rect">
            <a:avLst/>
          </a:prstGeom>
          <a:noFill/>
          <a:ln>
            <a:noFill/>
          </a:ln>
        </p:spPr>
        <p:txBody>
          <a:bodyPr lIns="91425" tIns="45700" rIns="91425" bIns="45700" anchor="t" anchorCtr="0">
            <a:noAutofit/>
          </a:bodyPr>
          <a:lstStyle/>
          <a:p>
            <a:pPr marL="0" marR="0" lvl="0" indent="0" algn="l" rtl="0">
              <a:spcBef>
                <a:spcPts val="0"/>
              </a:spcBef>
              <a:buClr>
                <a:schemeClr val="accent1"/>
              </a:buClr>
              <a:buSzPct val="25000"/>
              <a:buFont typeface="Trebuchet MS"/>
              <a:buNone/>
            </a:pPr>
            <a:r>
              <a:rPr lang="en-US" sz="3600" b="0" i="0" u="none" strike="noStrike" cap="none" baseline="0">
                <a:solidFill>
                  <a:schemeClr val="accent1"/>
                </a:solidFill>
                <a:latin typeface="Trebuchet MS"/>
                <a:ea typeface="Trebuchet MS"/>
                <a:cs typeface="Trebuchet MS"/>
                <a:sym typeface="Trebuchet MS"/>
              </a:rPr>
              <a:t>Example</a:t>
            </a:r>
          </a:p>
        </p:txBody>
      </p:sp>
      <p:pic>
        <p:nvPicPr>
          <p:cNvPr id="159" name="Shape 159"/>
          <p:cNvPicPr preferRelativeResize="0"/>
          <p:nvPr/>
        </p:nvPicPr>
        <p:blipFill>
          <a:blip r:embed="rId3">
            <a:alphaModFix/>
          </a:blip>
          <a:stretch>
            <a:fillRect/>
          </a:stretch>
        </p:blipFill>
        <p:spPr>
          <a:xfrm>
            <a:off x="677325" y="1336124"/>
            <a:ext cx="4146399" cy="5331074"/>
          </a:xfrm>
          <a:prstGeom prst="rect">
            <a:avLst/>
          </a:prstGeom>
          <a:noFill/>
          <a:ln>
            <a:noFill/>
          </a:ln>
        </p:spPr>
      </p:pic>
      <p:pic>
        <p:nvPicPr>
          <p:cNvPr id="1026" name="Picture 2" descr="C:\Users\Craig\Downloads\2.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980373" y="1336124"/>
            <a:ext cx="3960226" cy="5331074"/>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63"/>
        <p:cNvGrpSpPr/>
        <p:nvPr/>
      </p:nvGrpSpPr>
      <p:grpSpPr>
        <a:xfrm>
          <a:off x="0" y="0"/>
          <a:ext cx="0" cy="0"/>
          <a:chOff x="0" y="0"/>
          <a:chExt cx="0" cy="0"/>
        </a:xfrm>
      </p:grpSpPr>
      <p:sp>
        <p:nvSpPr>
          <p:cNvPr id="164" name="Shape 164"/>
          <p:cNvSpPr txBox="1">
            <a:spLocks noGrp="1"/>
          </p:cNvSpPr>
          <p:nvPr>
            <p:ph type="title"/>
          </p:nvPr>
        </p:nvSpPr>
        <p:spPr>
          <a:xfrm>
            <a:off x="677333" y="609600"/>
            <a:ext cx="8596668" cy="1320800"/>
          </a:xfrm>
          <a:prstGeom prst="rect">
            <a:avLst/>
          </a:prstGeom>
          <a:noFill/>
          <a:ln>
            <a:noFill/>
          </a:ln>
        </p:spPr>
        <p:txBody>
          <a:bodyPr lIns="91425" tIns="45700" rIns="91425" bIns="45700" anchor="t" anchorCtr="0">
            <a:noAutofit/>
          </a:bodyPr>
          <a:lstStyle/>
          <a:p>
            <a:pPr marL="0" marR="0" lvl="0" indent="0" algn="l" rtl="0">
              <a:spcBef>
                <a:spcPts val="0"/>
              </a:spcBef>
              <a:buClr>
                <a:schemeClr val="accent1"/>
              </a:buClr>
              <a:buSzPct val="25000"/>
              <a:buFont typeface="Trebuchet MS"/>
              <a:buNone/>
            </a:pPr>
            <a:r>
              <a:rPr lang="en-US" sz="3600" b="0" i="0" u="none" strike="noStrike" cap="none" baseline="0">
                <a:solidFill>
                  <a:schemeClr val="accent1"/>
                </a:solidFill>
                <a:latin typeface="Trebuchet MS"/>
                <a:ea typeface="Trebuchet MS"/>
                <a:cs typeface="Trebuchet MS"/>
                <a:sym typeface="Trebuchet MS"/>
              </a:rPr>
              <a:t>Exercise</a:t>
            </a:r>
          </a:p>
        </p:txBody>
      </p:sp>
      <p:sp>
        <p:nvSpPr>
          <p:cNvPr id="165" name="Shape 165"/>
          <p:cNvSpPr txBox="1">
            <a:spLocks noGrp="1"/>
          </p:cNvSpPr>
          <p:nvPr>
            <p:ph type="body" idx="1"/>
          </p:nvPr>
        </p:nvSpPr>
        <p:spPr>
          <a:xfrm>
            <a:off x="677333" y="2160589"/>
            <a:ext cx="8596668" cy="3880773"/>
          </a:xfrm>
          <a:prstGeom prst="rect">
            <a:avLst/>
          </a:prstGeom>
          <a:noFill/>
          <a:ln>
            <a:noFill/>
          </a:ln>
        </p:spPr>
        <p:txBody>
          <a:bodyPr lIns="91425" tIns="45700" rIns="91425" bIns="45700" anchor="t" anchorCtr="0">
            <a:noAutofit/>
          </a:bodyPr>
          <a:lstStyle/>
          <a:p>
            <a:pPr marL="342900" marR="0" lvl="0" indent="-342900" algn="l" rtl="0">
              <a:spcBef>
                <a:spcPts val="0"/>
              </a:spcBef>
              <a:spcAft>
                <a:spcPts val="0"/>
              </a:spcAft>
              <a:buClr>
                <a:schemeClr val="accent1"/>
              </a:buClr>
              <a:buSzPct val="79999"/>
              <a:buFont typeface="Noto Symbol"/>
              <a:buChar char=""/>
            </a:pPr>
            <a:r>
              <a:rPr lang="en-US" sz="1800" b="0" i="0" u="none" strike="noStrike" cap="none" baseline="0">
                <a:solidFill>
                  <a:srgbClr val="3F3F3F"/>
                </a:solidFill>
                <a:latin typeface="Trebuchet MS"/>
                <a:ea typeface="Trebuchet MS"/>
                <a:cs typeface="Trebuchet MS"/>
                <a:sym typeface="Trebuchet MS"/>
              </a:rPr>
              <a:t>Imagine you are building a website for an online movie booking organization with a team of 3 – 4 members. Design a persona for this situation. </a:t>
            </a:r>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Shape 170"/>
          <p:cNvSpPr txBox="1">
            <a:spLocks noGrp="1"/>
          </p:cNvSpPr>
          <p:nvPr>
            <p:ph type="title"/>
          </p:nvPr>
        </p:nvSpPr>
        <p:spPr>
          <a:xfrm>
            <a:off x="677333" y="609600"/>
            <a:ext cx="8596668" cy="1320800"/>
          </a:xfrm>
          <a:prstGeom prst="rect">
            <a:avLst/>
          </a:prstGeom>
          <a:noFill/>
          <a:ln>
            <a:noFill/>
          </a:ln>
        </p:spPr>
        <p:txBody>
          <a:bodyPr lIns="91425" tIns="45700" rIns="91425" bIns="45700" anchor="t" anchorCtr="0">
            <a:noAutofit/>
          </a:bodyPr>
          <a:lstStyle/>
          <a:p>
            <a:pPr marL="0" marR="0" lvl="0" indent="0" algn="l" rtl="0">
              <a:spcBef>
                <a:spcPts val="0"/>
              </a:spcBef>
              <a:buClr>
                <a:schemeClr val="accent1"/>
              </a:buClr>
              <a:buSzPct val="25000"/>
              <a:buFont typeface="Trebuchet MS"/>
              <a:buNone/>
            </a:pPr>
            <a:r>
              <a:rPr lang="en-US" sz="3600" b="0" i="0" u="none" strike="noStrike" cap="none" baseline="0">
                <a:solidFill>
                  <a:schemeClr val="accent1"/>
                </a:solidFill>
                <a:latin typeface="Trebuchet MS"/>
                <a:ea typeface="Trebuchet MS"/>
                <a:cs typeface="Trebuchet MS"/>
                <a:sym typeface="Trebuchet MS"/>
              </a:rPr>
              <a:t>Scenario</a:t>
            </a:r>
          </a:p>
        </p:txBody>
      </p:sp>
      <p:sp>
        <p:nvSpPr>
          <p:cNvPr id="171" name="Shape 171"/>
          <p:cNvSpPr txBox="1">
            <a:spLocks noGrp="1"/>
          </p:cNvSpPr>
          <p:nvPr>
            <p:ph type="body" idx="1"/>
          </p:nvPr>
        </p:nvSpPr>
        <p:spPr>
          <a:xfrm>
            <a:off x="677333" y="2160589"/>
            <a:ext cx="8596668" cy="3880773"/>
          </a:xfrm>
          <a:prstGeom prst="rect">
            <a:avLst/>
          </a:prstGeom>
          <a:noFill/>
          <a:ln>
            <a:noFill/>
          </a:ln>
        </p:spPr>
        <p:txBody>
          <a:bodyPr lIns="91425" tIns="45700" rIns="91425" bIns="45700" anchor="t" anchorCtr="0">
            <a:noAutofit/>
          </a:bodyPr>
          <a:lstStyle/>
          <a:p>
            <a:pPr marL="342900" marR="0" lvl="0" indent="-342900" algn="l" rtl="0">
              <a:spcBef>
                <a:spcPts val="0"/>
              </a:spcBef>
              <a:spcAft>
                <a:spcPts val="0"/>
              </a:spcAft>
              <a:buClr>
                <a:schemeClr val="accent1"/>
              </a:buClr>
              <a:buSzPct val="79999"/>
              <a:buFont typeface="Noto Symbol"/>
              <a:buChar char=""/>
            </a:pPr>
            <a:r>
              <a:rPr lang="en-US" sz="1800" b="0" i="0" u="none" strike="noStrike" cap="none" baseline="0">
                <a:solidFill>
                  <a:srgbClr val="3F3F3F"/>
                </a:solidFill>
                <a:latin typeface="Trebuchet MS"/>
                <a:ea typeface="Trebuchet MS"/>
                <a:cs typeface="Trebuchet MS"/>
                <a:sym typeface="Trebuchet MS"/>
              </a:rPr>
              <a:t>Think of the scenario as a situation where the persona uses your product.</a:t>
            </a:r>
          </a:p>
          <a:p>
            <a:pPr marL="342900" marR="0" lvl="0" indent="-342900" algn="l" rtl="0">
              <a:spcBef>
                <a:spcPts val="1000"/>
              </a:spcBef>
              <a:spcAft>
                <a:spcPts val="0"/>
              </a:spcAft>
              <a:buClr>
                <a:schemeClr val="accent1"/>
              </a:buClr>
              <a:buSzPct val="79999"/>
              <a:buFont typeface="Noto Symbol"/>
              <a:buChar char=""/>
            </a:pPr>
            <a:r>
              <a:rPr lang="en-US" sz="1800" b="0" i="0" u="none" strike="noStrike" cap="none" baseline="0">
                <a:solidFill>
                  <a:srgbClr val="3F3F3F"/>
                </a:solidFill>
                <a:latin typeface="Trebuchet MS"/>
                <a:ea typeface="Trebuchet MS"/>
                <a:cs typeface="Trebuchet MS"/>
                <a:sym typeface="Trebuchet MS"/>
              </a:rPr>
              <a:t>It’s like a story where you have:</a:t>
            </a:r>
          </a:p>
          <a:p>
            <a:pPr marL="742950" marR="0" lvl="1" indent="-285750" algn="l" rtl="0">
              <a:spcBef>
                <a:spcPts val="1000"/>
              </a:spcBef>
              <a:spcAft>
                <a:spcPts val="0"/>
              </a:spcAft>
              <a:buClr>
                <a:schemeClr val="accent1"/>
              </a:buClr>
              <a:buSzPct val="80000"/>
              <a:buFont typeface="Noto Symbol"/>
              <a:buChar char=""/>
            </a:pPr>
            <a:r>
              <a:rPr lang="en-US" sz="1600" b="0" i="0" u="none" strike="noStrike" cap="none" baseline="0">
                <a:solidFill>
                  <a:srgbClr val="3F3F3F"/>
                </a:solidFill>
                <a:latin typeface="Trebuchet MS"/>
                <a:ea typeface="Trebuchet MS"/>
                <a:cs typeface="Trebuchet MS"/>
                <a:sym typeface="Trebuchet MS"/>
              </a:rPr>
              <a:t>Main character – Persona</a:t>
            </a:r>
          </a:p>
          <a:p>
            <a:pPr marL="742950" marR="0" lvl="1" indent="-285750" algn="l" rtl="0">
              <a:spcBef>
                <a:spcPts val="1000"/>
              </a:spcBef>
              <a:spcAft>
                <a:spcPts val="0"/>
              </a:spcAft>
              <a:buClr>
                <a:schemeClr val="accent1"/>
              </a:buClr>
              <a:buSzPct val="80000"/>
              <a:buFont typeface="Noto Symbol"/>
              <a:buChar char=""/>
            </a:pPr>
            <a:r>
              <a:rPr lang="en-US" sz="1600" b="0" i="0" u="none" strike="noStrike" cap="none" baseline="0">
                <a:solidFill>
                  <a:srgbClr val="3F3F3F"/>
                </a:solidFill>
                <a:latin typeface="Trebuchet MS"/>
                <a:ea typeface="Trebuchet MS"/>
                <a:cs typeface="Trebuchet MS"/>
                <a:sym typeface="Trebuchet MS"/>
              </a:rPr>
              <a:t>Goal – what the persona wants to achieve</a:t>
            </a:r>
          </a:p>
          <a:p>
            <a:pPr marL="742950" marR="0" lvl="1" indent="-285750" algn="l" rtl="0">
              <a:spcBef>
                <a:spcPts val="1000"/>
              </a:spcBef>
              <a:spcAft>
                <a:spcPts val="0"/>
              </a:spcAft>
              <a:buClr>
                <a:schemeClr val="accent1"/>
              </a:buClr>
              <a:buSzPct val="80000"/>
              <a:buFont typeface="Noto Symbol"/>
              <a:buChar char=""/>
            </a:pPr>
            <a:r>
              <a:rPr lang="en-US" sz="1600" b="0" i="0" u="none" strike="noStrike" cap="none" baseline="0">
                <a:solidFill>
                  <a:srgbClr val="3F3F3F"/>
                </a:solidFill>
                <a:latin typeface="Trebuchet MS"/>
                <a:ea typeface="Trebuchet MS"/>
                <a:cs typeface="Trebuchet MS"/>
                <a:sym typeface="Trebuchet MS"/>
              </a:rPr>
              <a:t>Setting – Where the action takes place? What conditions exist at the start of the task?</a:t>
            </a:r>
          </a:p>
          <a:p>
            <a:pPr marL="742950" marR="0" lvl="1" indent="-285750" algn="l" rtl="0">
              <a:spcBef>
                <a:spcPts val="1000"/>
              </a:spcBef>
              <a:spcAft>
                <a:spcPts val="0"/>
              </a:spcAft>
              <a:buClr>
                <a:schemeClr val="accent1"/>
              </a:buClr>
              <a:buSzPct val="80000"/>
              <a:buFont typeface="Noto Symbol"/>
              <a:buChar char=""/>
            </a:pPr>
            <a:r>
              <a:rPr lang="en-US" sz="1600" b="0" i="0" u="none" strike="noStrike" cap="none" baseline="0">
                <a:solidFill>
                  <a:srgbClr val="3F3F3F"/>
                </a:solidFill>
                <a:latin typeface="Trebuchet MS"/>
                <a:ea typeface="Trebuchet MS"/>
                <a:cs typeface="Trebuchet MS"/>
                <a:sym typeface="Trebuchet MS"/>
              </a:rPr>
              <a:t>Actions/Activities that lead the persona towards their goal</a:t>
            </a:r>
          </a:p>
          <a:p>
            <a:pPr marL="742950" marR="0" lvl="1" indent="-285750" algn="l" rtl="0">
              <a:spcBef>
                <a:spcPts val="1000"/>
              </a:spcBef>
              <a:spcAft>
                <a:spcPts val="0"/>
              </a:spcAft>
              <a:buClr>
                <a:schemeClr val="accent1"/>
              </a:buClr>
              <a:buSzPct val="80000"/>
              <a:buFont typeface="Noto Symbol"/>
              <a:buChar char=""/>
            </a:pPr>
            <a:r>
              <a:rPr lang="en-US" sz="1600" b="0" i="0" u="none" strike="noStrike" cap="none" baseline="0">
                <a:solidFill>
                  <a:srgbClr val="3F3F3F"/>
                </a:solidFill>
                <a:latin typeface="Trebuchet MS"/>
                <a:ea typeface="Trebuchet MS"/>
                <a:cs typeface="Trebuchet MS"/>
                <a:sym typeface="Trebuchet MS"/>
              </a:rPr>
              <a:t>Outcomes?</a:t>
            </a:r>
          </a:p>
          <a:p>
            <a:pPr marL="457200" marR="0" lvl="1" indent="0" algn="l" rtl="0">
              <a:spcBef>
                <a:spcPts val="1000"/>
              </a:spcBef>
              <a:spcAft>
                <a:spcPts val="0"/>
              </a:spcAft>
              <a:buClr>
                <a:schemeClr val="accent1"/>
              </a:buClr>
              <a:buFont typeface="Noto Symbol"/>
              <a:buNone/>
            </a:pPr>
            <a:endParaRPr sz="1600" b="0" i="0" u="none" strike="noStrike" cap="none" baseline="0">
              <a:solidFill>
                <a:srgbClr val="3F3F3F"/>
              </a:solidFill>
              <a:latin typeface="Trebuchet MS"/>
              <a:ea typeface="Trebuchet MS"/>
              <a:cs typeface="Trebuchet MS"/>
              <a:sym typeface="Trebuchet MS"/>
            </a:endParaRPr>
          </a:p>
        </p:txBody>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75"/>
        <p:cNvGrpSpPr/>
        <p:nvPr/>
      </p:nvGrpSpPr>
      <p:grpSpPr>
        <a:xfrm>
          <a:off x="0" y="0"/>
          <a:ext cx="0" cy="0"/>
          <a:chOff x="0" y="0"/>
          <a:chExt cx="0" cy="0"/>
        </a:xfrm>
      </p:grpSpPr>
      <p:sp>
        <p:nvSpPr>
          <p:cNvPr id="176" name="Shape 176"/>
          <p:cNvSpPr txBox="1">
            <a:spLocks noGrp="1"/>
          </p:cNvSpPr>
          <p:nvPr>
            <p:ph type="title"/>
          </p:nvPr>
        </p:nvSpPr>
        <p:spPr>
          <a:xfrm>
            <a:off x="677333" y="609600"/>
            <a:ext cx="8596668" cy="1320800"/>
          </a:xfrm>
          <a:prstGeom prst="rect">
            <a:avLst/>
          </a:prstGeom>
          <a:noFill/>
          <a:ln>
            <a:noFill/>
          </a:ln>
        </p:spPr>
        <p:txBody>
          <a:bodyPr lIns="91425" tIns="45700" rIns="91425" bIns="45700" anchor="t" anchorCtr="0">
            <a:noAutofit/>
          </a:bodyPr>
          <a:lstStyle/>
          <a:p>
            <a:pPr marL="0" marR="0" lvl="0" indent="0" algn="l" rtl="0">
              <a:spcBef>
                <a:spcPts val="0"/>
              </a:spcBef>
              <a:buClr>
                <a:schemeClr val="accent1"/>
              </a:buClr>
              <a:buSzPct val="25000"/>
              <a:buFont typeface="Trebuchet MS"/>
              <a:buNone/>
            </a:pPr>
            <a:r>
              <a:rPr lang="en-US" sz="3600" b="0" i="0" u="none" strike="noStrike" cap="none" baseline="0">
                <a:solidFill>
                  <a:schemeClr val="accent1"/>
                </a:solidFill>
                <a:latin typeface="Trebuchet MS"/>
                <a:ea typeface="Trebuchet MS"/>
                <a:cs typeface="Trebuchet MS"/>
                <a:sym typeface="Trebuchet MS"/>
              </a:rPr>
              <a:t>Example</a:t>
            </a:r>
          </a:p>
        </p:txBody>
      </p:sp>
      <p:sp>
        <p:nvSpPr>
          <p:cNvPr id="177" name="Shape 177"/>
          <p:cNvSpPr txBox="1">
            <a:spLocks noGrp="1"/>
          </p:cNvSpPr>
          <p:nvPr>
            <p:ph type="body" idx="1"/>
          </p:nvPr>
        </p:nvSpPr>
        <p:spPr>
          <a:xfrm>
            <a:off x="677333" y="2160589"/>
            <a:ext cx="8596668" cy="3880773"/>
          </a:xfrm>
          <a:prstGeom prst="rect">
            <a:avLst/>
          </a:prstGeom>
          <a:noFill/>
          <a:ln>
            <a:noFill/>
          </a:ln>
        </p:spPr>
        <p:txBody>
          <a:bodyPr lIns="91425" tIns="45700" rIns="91425" bIns="45700" anchor="t" anchorCtr="0">
            <a:noAutofit/>
          </a:bodyPr>
          <a:lstStyle/>
          <a:p>
            <a:pPr marL="342900" marR="0" lvl="0" indent="-342900" algn="l" rtl="0">
              <a:lnSpc>
                <a:spcPct val="90000"/>
              </a:lnSpc>
              <a:spcBef>
                <a:spcPts val="0"/>
              </a:spcBef>
              <a:spcAft>
                <a:spcPts val="0"/>
              </a:spcAft>
              <a:buClr>
                <a:schemeClr val="accent1"/>
              </a:buClr>
              <a:buSzPct val="25000"/>
              <a:buFont typeface="Noto Symbol"/>
              <a:buNone/>
            </a:pPr>
            <a:r>
              <a:rPr lang="en-US" sz="1400" b="0" i="0" u="none" strike="noStrike" cap="none" baseline="0">
                <a:solidFill>
                  <a:srgbClr val="3F3F3F"/>
                </a:solidFill>
                <a:latin typeface="Trebuchet MS"/>
                <a:ea typeface="Trebuchet MS"/>
                <a:cs typeface="Trebuchet MS"/>
                <a:sym typeface="Trebuchet MS"/>
              </a:rPr>
              <a:t>Accessing Design Files from a remote server</a:t>
            </a:r>
          </a:p>
          <a:p>
            <a:pPr marL="342900" marR="0" lvl="0" indent="-342900" algn="l" rtl="0">
              <a:lnSpc>
                <a:spcPct val="90000"/>
              </a:lnSpc>
              <a:spcBef>
                <a:spcPts val="1000"/>
              </a:spcBef>
              <a:spcAft>
                <a:spcPts val="0"/>
              </a:spcAft>
              <a:buClr>
                <a:schemeClr val="accent1"/>
              </a:buClr>
              <a:buSzPct val="25000"/>
              <a:buFont typeface="Noto Symbol"/>
              <a:buNone/>
            </a:pPr>
            <a:r>
              <a:rPr lang="en-US" sz="1400" b="1" i="0" u="none" strike="noStrike" cap="none" baseline="0">
                <a:solidFill>
                  <a:srgbClr val="3F3F3F"/>
                </a:solidFill>
                <a:latin typeface="Trebuchet MS"/>
                <a:ea typeface="Trebuchet MS"/>
                <a:cs typeface="Trebuchet MS"/>
                <a:sym typeface="Trebuchet MS"/>
              </a:rPr>
              <a:t>PACT Analysis</a:t>
            </a:r>
          </a:p>
          <a:p>
            <a:pPr marL="342900" marR="0" lvl="0" indent="-342900" algn="l" rtl="0">
              <a:lnSpc>
                <a:spcPct val="90000"/>
              </a:lnSpc>
              <a:spcBef>
                <a:spcPts val="1000"/>
              </a:spcBef>
              <a:spcAft>
                <a:spcPts val="0"/>
              </a:spcAft>
              <a:buClr>
                <a:schemeClr val="accent1"/>
              </a:buClr>
              <a:buSzPct val="25000"/>
              <a:buFont typeface="Noto Symbol"/>
              <a:buNone/>
            </a:pPr>
            <a:r>
              <a:rPr lang="en-US" sz="1400" b="0" i="0" u="none" strike="noStrike" cap="none" baseline="0">
                <a:solidFill>
                  <a:srgbClr val="3F3F3F"/>
                </a:solidFill>
                <a:latin typeface="Trebuchet MS"/>
                <a:ea typeface="Trebuchet MS"/>
                <a:cs typeface="Trebuchet MS"/>
                <a:sym typeface="Trebuchet MS"/>
              </a:rPr>
              <a:t>People: Design engineer on a project</a:t>
            </a:r>
          </a:p>
          <a:p>
            <a:pPr marL="342900" marR="0" lvl="0" indent="-342900" algn="l" rtl="0">
              <a:lnSpc>
                <a:spcPct val="90000"/>
              </a:lnSpc>
              <a:spcBef>
                <a:spcPts val="1000"/>
              </a:spcBef>
              <a:spcAft>
                <a:spcPts val="0"/>
              </a:spcAft>
              <a:buClr>
                <a:schemeClr val="accent1"/>
              </a:buClr>
              <a:buSzPct val="25000"/>
              <a:buFont typeface="Noto Symbol"/>
              <a:buNone/>
            </a:pPr>
            <a:r>
              <a:rPr lang="en-US" sz="1400" b="0" i="0" u="none" strike="noStrike" cap="none" baseline="0">
                <a:solidFill>
                  <a:srgbClr val="3F3F3F"/>
                </a:solidFill>
                <a:latin typeface="Trebuchet MS"/>
                <a:ea typeface="Trebuchet MS"/>
                <a:cs typeface="Trebuchet MS"/>
                <a:sym typeface="Trebuchet MS"/>
              </a:rPr>
              <a:t>Activities: Using the DMS (document management system) to identify released document set for a design part</a:t>
            </a:r>
          </a:p>
          <a:p>
            <a:pPr marL="342900" marR="0" lvl="0" indent="-342900" algn="l" rtl="0">
              <a:lnSpc>
                <a:spcPct val="90000"/>
              </a:lnSpc>
              <a:spcBef>
                <a:spcPts val="1000"/>
              </a:spcBef>
              <a:spcAft>
                <a:spcPts val="0"/>
              </a:spcAft>
              <a:buClr>
                <a:schemeClr val="accent1"/>
              </a:buClr>
              <a:buSzPct val="25000"/>
              <a:buFont typeface="Noto Symbol"/>
              <a:buNone/>
            </a:pPr>
            <a:r>
              <a:rPr lang="en-US" sz="1400" b="0" i="0" u="none" strike="noStrike" cap="none" baseline="0">
                <a:solidFill>
                  <a:srgbClr val="3F3F3F"/>
                </a:solidFill>
                <a:latin typeface="Trebuchet MS"/>
                <a:ea typeface="Trebuchet MS"/>
                <a:cs typeface="Trebuchet MS"/>
                <a:sym typeface="Trebuchet MS"/>
              </a:rPr>
              <a:t>Context: Remote site work environment, independently managed work activity</a:t>
            </a:r>
          </a:p>
          <a:p>
            <a:pPr marL="342900" marR="0" lvl="0" indent="-342900" algn="l" rtl="0">
              <a:lnSpc>
                <a:spcPct val="90000"/>
              </a:lnSpc>
              <a:spcBef>
                <a:spcPts val="1000"/>
              </a:spcBef>
              <a:spcAft>
                <a:spcPts val="0"/>
              </a:spcAft>
              <a:buClr>
                <a:schemeClr val="accent1"/>
              </a:buClr>
              <a:buSzPct val="25000"/>
              <a:buFont typeface="Noto Symbol"/>
              <a:buNone/>
            </a:pPr>
            <a:r>
              <a:rPr lang="en-US" sz="1400" b="0" i="0" u="none" strike="noStrike" cap="none" baseline="0">
                <a:solidFill>
                  <a:srgbClr val="3F3F3F"/>
                </a:solidFill>
                <a:latin typeface="Trebuchet MS"/>
                <a:ea typeface="Trebuchet MS"/>
                <a:cs typeface="Trebuchet MS"/>
                <a:sym typeface="Trebuchet MS"/>
              </a:rPr>
              <a:t>Technology: Mobile interface to previous PC-based DMS</a:t>
            </a:r>
          </a:p>
          <a:p>
            <a:pPr marL="342900" marR="0" lvl="0" indent="-342900" algn="l" rtl="0">
              <a:lnSpc>
                <a:spcPct val="90000"/>
              </a:lnSpc>
              <a:spcBef>
                <a:spcPts val="1000"/>
              </a:spcBef>
              <a:spcAft>
                <a:spcPts val="0"/>
              </a:spcAft>
              <a:buClr>
                <a:schemeClr val="accent1"/>
              </a:buClr>
              <a:buSzPct val="25000"/>
              <a:buFont typeface="Noto Symbol"/>
              <a:buNone/>
            </a:pPr>
            <a:r>
              <a:rPr lang="en-US" sz="1400" b="1" i="0" u="none" strike="noStrike" cap="none" baseline="0">
                <a:solidFill>
                  <a:srgbClr val="3F3F3F"/>
                </a:solidFill>
                <a:latin typeface="Trebuchet MS"/>
                <a:ea typeface="Trebuchet MS"/>
                <a:cs typeface="Trebuchet MS"/>
                <a:sym typeface="Trebuchet MS"/>
              </a:rPr>
              <a:t>Scenario</a:t>
            </a:r>
          </a:p>
          <a:p>
            <a:pPr marL="342900" marR="0" lvl="0" indent="-342900" algn="l" rtl="0">
              <a:lnSpc>
                <a:spcPct val="90000"/>
              </a:lnSpc>
              <a:spcBef>
                <a:spcPts val="1000"/>
              </a:spcBef>
              <a:spcAft>
                <a:spcPts val="0"/>
              </a:spcAft>
              <a:buClr>
                <a:schemeClr val="accent1"/>
              </a:buClr>
              <a:buSzPct val="25000"/>
              <a:buFont typeface="Noto Symbol"/>
              <a:buNone/>
            </a:pPr>
            <a:r>
              <a:rPr lang="en-US" sz="1400" b="0" i="0" u="none" strike="noStrike" cap="none" baseline="0">
                <a:solidFill>
                  <a:srgbClr val="3F3F3F"/>
                </a:solidFill>
                <a:latin typeface="Trebuchet MS"/>
                <a:ea typeface="Trebuchet MS"/>
                <a:cs typeface="Trebuchet MS"/>
                <a:sym typeface="Trebuchet MS"/>
              </a:rPr>
              <a:t>Tim Powel [Engineer] is on site discussing construction of ‘Bridge D’ ‘Deck’ with contractors. Doesn’t believe that they have all the documentation and needs to check their set of documents against the master set. Uses mobile device to access DMS and authenticates with the system. Selects project ‘Bridge D’ and design part ‘Deck’. Requests the set of released documents to be identified. Works through the identified set of documents checking document codes, release date, and versions with the contractor. Identifies no anomalies with the contractor’s set and completes programme task.</a:t>
            </a:r>
          </a:p>
        </p:txBody>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81"/>
        <p:cNvGrpSpPr/>
        <p:nvPr/>
      </p:nvGrpSpPr>
      <p:grpSpPr>
        <a:xfrm>
          <a:off x="0" y="0"/>
          <a:ext cx="0" cy="0"/>
          <a:chOff x="0" y="0"/>
          <a:chExt cx="0" cy="0"/>
        </a:xfrm>
      </p:grpSpPr>
      <p:sp>
        <p:nvSpPr>
          <p:cNvPr id="182" name="Shape 182"/>
          <p:cNvSpPr txBox="1">
            <a:spLocks noGrp="1"/>
          </p:cNvSpPr>
          <p:nvPr>
            <p:ph type="title"/>
          </p:nvPr>
        </p:nvSpPr>
        <p:spPr>
          <a:xfrm>
            <a:off x="677333" y="609600"/>
            <a:ext cx="8596668" cy="1320800"/>
          </a:xfrm>
          <a:prstGeom prst="rect">
            <a:avLst/>
          </a:prstGeom>
          <a:noFill/>
          <a:ln>
            <a:noFill/>
          </a:ln>
        </p:spPr>
        <p:txBody>
          <a:bodyPr lIns="91425" tIns="45700" rIns="91425" bIns="45700" anchor="t" anchorCtr="0">
            <a:noAutofit/>
          </a:bodyPr>
          <a:lstStyle/>
          <a:p>
            <a:pPr marL="0" marR="0" lvl="0" indent="0" algn="l" rtl="0">
              <a:spcBef>
                <a:spcPts val="0"/>
              </a:spcBef>
              <a:buClr>
                <a:schemeClr val="accent1"/>
              </a:buClr>
              <a:buSzPct val="25000"/>
              <a:buFont typeface="Trebuchet MS"/>
              <a:buNone/>
            </a:pPr>
            <a:r>
              <a:rPr lang="en-US" sz="3600" b="0" i="0" u="none" strike="noStrike" cap="none" baseline="0">
                <a:solidFill>
                  <a:schemeClr val="accent1"/>
                </a:solidFill>
                <a:latin typeface="Trebuchet MS"/>
                <a:ea typeface="Trebuchet MS"/>
                <a:cs typeface="Trebuchet MS"/>
                <a:sym typeface="Trebuchet MS"/>
              </a:rPr>
              <a:t>Exercise</a:t>
            </a:r>
          </a:p>
        </p:txBody>
      </p:sp>
      <p:sp>
        <p:nvSpPr>
          <p:cNvPr id="183" name="Shape 183"/>
          <p:cNvSpPr txBox="1">
            <a:spLocks noGrp="1"/>
          </p:cNvSpPr>
          <p:nvPr>
            <p:ph type="body" idx="1"/>
          </p:nvPr>
        </p:nvSpPr>
        <p:spPr>
          <a:xfrm>
            <a:off x="677333" y="2160589"/>
            <a:ext cx="8596668" cy="3880773"/>
          </a:xfrm>
          <a:prstGeom prst="rect">
            <a:avLst/>
          </a:prstGeom>
          <a:noFill/>
          <a:ln>
            <a:noFill/>
          </a:ln>
        </p:spPr>
        <p:txBody>
          <a:bodyPr lIns="91425" tIns="45700" rIns="91425" bIns="45700" anchor="t" anchorCtr="0">
            <a:noAutofit/>
          </a:bodyPr>
          <a:lstStyle/>
          <a:p>
            <a:pPr marL="342900" marR="0" lvl="0" indent="-342900" algn="l" rtl="0">
              <a:spcBef>
                <a:spcPts val="0"/>
              </a:spcBef>
              <a:spcAft>
                <a:spcPts val="0"/>
              </a:spcAft>
              <a:buClr>
                <a:schemeClr val="accent1"/>
              </a:buClr>
              <a:buSzPct val="79999"/>
              <a:buFont typeface="Noto Symbol"/>
              <a:buChar char=""/>
            </a:pPr>
            <a:r>
              <a:rPr lang="en-US" sz="1800" b="0" i="0" u="none" strike="noStrike" cap="none" baseline="0">
                <a:solidFill>
                  <a:srgbClr val="3F3F3F"/>
                </a:solidFill>
                <a:latin typeface="Trebuchet MS"/>
                <a:ea typeface="Trebuchet MS"/>
                <a:cs typeface="Trebuchet MS"/>
                <a:sym typeface="Trebuchet MS"/>
              </a:rPr>
              <a:t>Imagine you are creating a solution for an online movie booking website. Create a scenario by referring to your persona within your group. </a:t>
            </a:r>
          </a:p>
        </p:txBody>
      </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87"/>
        <p:cNvGrpSpPr/>
        <p:nvPr/>
      </p:nvGrpSpPr>
      <p:grpSpPr>
        <a:xfrm>
          <a:off x="0" y="0"/>
          <a:ext cx="0" cy="0"/>
          <a:chOff x="0" y="0"/>
          <a:chExt cx="0" cy="0"/>
        </a:xfrm>
      </p:grpSpPr>
      <p:sp>
        <p:nvSpPr>
          <p:cNvPr id="188" name="Shape 188"/>
          <p:cNvSpPr txBox="1">
            <a:spLocks noGrp="1"/>
          </p:cNvSpPr>
          <p:nvPr>
            <p:ph type="title"/>
          </p:nvPr>
        </p:nvSpPr>
        <p:spPr>
          <a:xfrm>
            <a:off x="677333" y="609600"/>
            <a:ext cx="8596800" cy="1320899"/>
          </a:xfrm>
          <a:prstGeom prst="rect">
            <a:avLst/>
          </a:prstGeom>
        </p:spPr>
        <p:txBody>
          <a:bodyPr lIns="91425" tIns="91425" rIns="91425" bIns="91425" anchor="t" anchorCtr="0">
            <a:noAutofit/>
          </a:bodyPr>
          <a:lstStyle/>
          <a:p>
            <a:pPr>
              <a:spcBef>
                <a:spcPts val="0"/>
              </a:spcBef>
              <a:buNone/>
            </a:pPr>
            <a:r>
              <a:rPr lang="en-US" sz="3600">
                <a:solidFill>
                  <a:schemeClr val="accent1"/>
                </a:solidFill>
                <a:latin typeface="Trebuchet MS"/>
                <a:ea typeface="Trebuchet MS"/>
                <a:cs typeface="Trebuchet MS"/>
                <a:sym typeface="Trebuchet MS"/>
              </a:rPr>
              <a:t>Functional Requirements</a:t>
            </a:r>
          </a:p>
        </p:txBody>
      </p:sp>
      <p:sp>
        <p:nvSpPr>
          <p:cNvPr id="189" name="Shape 189"/>
          <p:cNvSpPr txBox="1">
            <a:spLocks noGrp="1"/>
          </p:cNvSpPr>
          <p:nvPr>
            <p:ph type="body" idx="1"/>
          </p:nvPr>
        </p:nvSpPr>
        <p:spPr>
          <a:xfrm>
            <a:off x="677333" y="2160589"/>
            <a:ext cx="8596800" cy="3880799"/>
          </a:xfrm>
          <a:prstGeom prst="rect">
            <a:avLst/>
          </a:prstGeom>
        </p:spPr>
        <p:txBody>
          <a:bodyPr lIns="91425" tIns="91425" rIns="91425" bIns="91425" anchor="t" anchorCtr="0">
            <a:noAutofit/>
          </a:bodyPr>
          <a:lstStyle/>
          <a:p>
            <a:pPr marL="457200" lvl="0" indent="-342900" rtl="0">
              <a:spcBef>
                <a:spcPts val="0"/>
              </a:spcBef>
              <a:buClr>
                <a:schemeClr val="accent1"/>
              </a:buClr>
              <a:buSzPct val="100000"/>
              <a:buFont typeface="Trebuchet MS"/>
              <a:buChar char=""/>
            </a:pPr>
            <a:r>
              <a:rPr lang="en-US" sz="1800">
                <a:latin typeface="Trebuchet MS"/>
                <a:ea typeface="Trebuchet MS"/>
                <a:cs typeface="Trebuchet MS"/>
                <a:sym typeface="Trebuchet MS"/>
              </a:rPr>
              <a:t>Functional requirements describe what the system should do</a:t>
            </a:r>
          </a:p>
          <a:p>
            <a:pPr marL="457200" lvl="0" indent="-342900" rtl="0">
              <a:spcBef>
                <a:spcPts val="0"/>
              </a:spcBef>
              <a:buClr>
                <a:schemeClr val="accent1"/>
              </a:buClr>
              <a:buSzPct val="100000"/>
              <a:buFont typeface="Trebuchet MS"/>
              <a:buChar char=""/>
            </a:pPr>
            <a:r>
              <a:rPr lang="en-US" sz="1800">
                <a:latin typeface="Trebuchet MS"/>
                <a:ea typeface="Trebuchet MS"/>
                <a:cs typeface="Trebuchet MS"/>
                <a:sym typeface="Trebuchet MS"/>
              </a:rPr>
              <a:t>You should extract these from the scenarios</a:t>
            </a:r>
          </a:p>
          <a:p>
            <a:pPr marL="457200" lvl="0" indent="-342900">
              <a:spcBef>
                <a:spcPts val="0"/>
              </a:spcBef>
              <a:buClr>
                <a:schemeClr val="accent1"/>
              </a:buClr>
              <a:buSzPct val="100000"/>
              <a:buFont typeface="Trebuchet MS"/>
              <a:buChar char=""/>
            </a:pPr>
            <a:r>
              <a:rPr lang="en-US" sz="1800">
                <a:latin typeface="Trebuchet MS"/>
                <a:ea typeface="Trebuchet MS"/>
                <a:cs typeface="Trebuchet MS"/>
                <a:sym typeface="Trebuchet MS"/>
              </a:rPr>
              <a:t>The functions you identify as requirements because these help the persona achieve their goal in a scenario.</a:t>
            </a:r>
          </a:p>
        </p:txBody>
      </p:sp>
    </p:spTree>
  </p:cSld>
  <p:clrMapOvr>
    <a:masterClrMapping/>
  </p:clrMapOvr>
  <p:transition spd="slow">
    <p:cut/>
  </p:transition>
</p:sld>
</file>

<file path=ppt/theme/theme1.xml><?xml version="1.0" encoding="utf-8"?>
<a:theme xmlns:a="http://schemas.openxmlformats.org/drawingml/2006/main" name="Facet">
  <a:themeElements>
    <a:clrScheme name="Facet">
      <a:dk1>
        <a:srgbClr val="000000"/>
      </a:dk1>
      <a:lt1>
        <a:srgbClr val="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651</Words>
  <Application>Microsoft Office PowerPoint</Application>
  <PresentationFormat>Custom</PresentationFormat>
  <Paragraphs>55</Paragraphs>
  <Slides>12</Slides>
  <Notes>12</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Facet</vt:lpstr>
      <vt:lpstr>Personas and Scenarios</vt:lpstr>
      <vt:lpstr>Personas</vt:lpstr>
      <vt:lpstr>How and What?</vt:lpstr>
      <vt:lpstr>Example</vt:lpstr>
      <vt:lpstr>Exercise</vt:lpstr>
      <vt:lpstr>Scenario</vt:lpstr>
      <vt:lpstr>Example</vt:lpstr>
      <vt:lpstr>Exercise</vt:lpstr>
      <vt:lpstr>Functional Requirements</vt:lpstr>
      <vt:lpstr>Example</vt:lpstr>
      <vt:lpstr>Exercise</vt:lpstr>
      <vt:lpstr>Summary</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Personas and Scenarios</dc:title>
  <cp:lastModifiedBy>Craig Sutherland</cp:lastModifiedBy>
  <cp:revision>3</cp:revision>
  <cp:lastPrinted>2015-03-29T04:19:52Z</cp:lastPrinted>
  <dcterms:modified xsi:type="dcterms:W3CDTF">2015-03-29T04:20:16Z</dcterms:modified>
</cp:coreProperties>
</file>